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89" r:id="rId5"/>
    <p:sldId id="259" r:id="rId6"/>
    <p:sldId id="260" r:id="rId7"/>
    <p:sldId id="261" r:id="rId8"/>
    <p:sldId id="410" r:id="rId9"/>
    <p:sldId id="262" r:id="rId10"/>
    <p:sldId id="263" r:id="rId11"/>
    <p:sldId id="324" r:id="rId12"/>
    <p:sldId id="264" r:id="rId13"/>
    <p:sldId id="265" r:id="rId14"/>
    <p:sldId id="278" r:id="rId15"/>
    <p:sldId id="279" r:id="rId16"/>
    <p:sldId id="281" r:id="rId17"/>
    <p:sldId id="280" r:id="rId18"/>
    <p:sldId id="282" r:id="rId19"/>
    <p:sldId id="283" r:id="rId20"/>
    <p:sldId id="284" r:id="rId21"/>
    <p:sldId id="286" r:id="rId22"/>
    <p:sldId id="266" r:id="rId23"/>
    <p:sldId id="293" r:id="rId24"/>
    <p:sldId id="288" r:id="rId25"/>
    <p:sldId id="289" r:id="rId26"/>
    <p:sldId id="290" r:id="rId27"/>
    <p:sldId id="291" r:id="rId28"/>
    <p:sldId id="294" r:id="rId29"/>
    <p:sldId id="292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90" r:id="rId43"/>
    <p:sldId id="307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08" r:id="rId58"/>
    <p:sldId id="309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4" r:id="rId69"/>
    <p:sldId id="405" r:id="rId70"/>
    <p:sldId id="406" r:id="rId71"/>
    <p:sldId id="407" r:id="rId72"/>
    <p:sldId id="408" r:id="rId73"/>
    <p:sldId id="409" r:id="rId74"/>
    <p:sldId id="323" r:id="rId75"/>
    <p:sldId id="267" r:id="rId76"/>
    <p:sldId id="325" r:id="rId77"/>
    <p:sldId id="326" r:id="rId78"/>
    <p:sldId id="392" r:id="rId79"/>
    <p:sldId id="394" r:id="rId80"/>
    <p:sldId id="393" r:id="rId81"/>
    <p:sldId id="268" r:id="rId82"/>
    <p:sldId id="333" r:id="rId83"/>
    <p:sldId id="334" r:id="rId84"/>
    <p:sldId id="366" r:id="rId85"/>
    <p:sldId id="367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269" r:id="rId104"/>
    <p:sldId id="387" r:id="rId105"/>
    <p:sldId id="388" r:id="rId106"/>
    <p:sldId id="327" r:id="rId107"/>
    <p:sldId id="329" r:id="rId108"/>
    <p:sldId id="386" r:id="rId109"/>
    <p:sldId id="419" r:id="rId110"/>
    <p:sldId id="420" r:id="rId111"/>
    <p:sldId id="270" r:id="rId112"/>
    <p:sldId id="271" r:id="rId113"/>
    <p:sldId id="421" r:id="rId114"/>
    <p:sldId id="272" r:id="rId115"/>
    <p:sldId id="411" r:id="rId116"/>
    <p:sldId id="412" r:id="rId117"/>
    <p:sldId id="417" r:id="rId118"/>
    <p:sldId id="415" r:id="rId119"/>
    <p:sldId id="273" r:id="rId120"/>
    <p:sldId id="416" r:id="rId121"/>
    <p:sldId id="418" r:id="rId122"/>
    <p:sldId id="274" r:id="rId123"/>
    <p:sldId id="275" r:id="rId124"/>
    <p:sldId id="276" r:id="rId125"/>
    <p:sldId id="277" r:id="rId1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AA8027-3699-45AF-BDA7-AED4C3CAAC7C}">
          <p14:sldIdLst>
            <p14:sldId id="256"/>
            <p14:sldId id="257"/>
          </p14:sldIdLst>
        </p14:section>
        <p14:section name="1.기획의도 및 배경" id="{E8BAACAD-35CE-4DC7-9F97-48CEC763E2AE}">
          <p14:sldIdLst>
            <p14:sldId id="258"/>
            <p14:sldId id="389"/>
          </p14:sldIdLst>
        </p14:section>
        <p14:section name="2.목표" id="{70EDDFA7-A435-48A0-AAD9-10366A6A70B2}">
          <p14:sldIdLst>
            <p14:sldId id="259"/>
          </p14:sldIdLst>
        </p14:section>
        <p14:section name="3.기대효과" id="{DC87D812-306B-4E56-AA7C-1D58F9ADCDDB}">
          <p14:sldIdLst>
            <p14:sldId id="260"/>
          </p14:sldIdLst>
        </p14:section>
        <p14:section name="4.제안의 특장점" id="{F15305AB-5F0D-475D-9BAD-8DB520BD762F}">
          <p14:sldIdLst>
            <p14:sldId id="261"/>
          </p14:sldIdLst>
        </p14:section>
        <p14:section name="5.주요기능" id="{A65B3CB3-5F91-407E-9F44-392EF15C6A8A}">
          <p14:sldIdLst>
            <p14:sldId id="410"/>
          </p14:sldIdLst>
        </p14:section>
        <p14:section name="6.개발방법론" id="{94069074-A12C-406A-BD5D-3C4DBDABDF93}">
          <p14:sldIdLst>
            <p14:sldId id="262"/>
          </p14:sldIdLst>
        </p14:section>
        <p14:section name="7.벤치마킹사이트" id="{7843C342-CE25-41F7-90E0-113803B8BA24}">
          <p14:sldIdLst>
            <p14:sldId id="263"/>
            <p14:sldId id="324"/>
          </p14:sldIdLst>
        </p14:section>
        <p14:section name="8.마인드맵" id="{56DCE977-8454-4D75-B334-7164237C4E33}">
          <p14:sldIdLst>
            <p14:sldId id="264"/>
          </p14:sldIdLst>
        </p14:section>
        <p14:section name="9.요구사항분석" id="{3622E31E-BED0-459F-BCB7-9993AC992D81}">
          <p14:sldIdLst>
            <p14:sldId id="265"/>
            <p14:sldId id="278"/>
            <p14:sldId id="279"/>
            <p14:sldId id="281"/>
            <p14:sldId id="280"/>
            <p14:sldId id="282"/>
            <p14:sldId id="283"/>
            <p14:sldId id="284"/>
            <p14:sldId id="286"/>
          </p14:sldIdLst>
        </p14:section>
        <p14:section name="10.개념설계" id="{7BFAB6CE-3D5B-4FC3-9A26-DDDA65802604}">
          <p14:sldIdLst>
            <p14:sldId id="266"/>
            <p14:sldId id="293"/>
            <p14:sldId id="288"/>
            <p14:sldId id="289"/>
            <p14:sldId id="290"/>
            <p14:sldId id="291"/>
            <p14:sldId id="294"/>
            <p14:sldId id="292"/>
            <p14:sldId id="295"/>
          </p14:sldIdLst>
        </p14:section>
        <p14:section name="엔티티타입정의" id="{6899819B-5873-4162-A637-60CD01AE4793}">
          <p14:sldIdLst>
            <p14:sldId id="296"/>
            <p14:sldId id="297"/>
            <p14:sldId id="298"/>
            <p14:sldId id="299"/>
            <p14:sldId id="300"/>
          </p14:sldIdLst>
        </p14:section>
        <p14:section name="관계정의서" id="{6C19B3E8-D657-4D51-8AB2-A8ABE6681D09}">
          <p14:sldIdLst>
            <p14:sldId id="301"/>
            <p14:sldId id="302"/>
            <p14:sldId id="303"/>
            <p14:sldId id="304"/>
            <p14:sldId id="305"/>
            <p14:sldId id="306"/>
            <p14:sldId id="390"/>
          </p14:sldIdLst>
        </p14:section>
        <p14:section name="개념설계 ERD" id="{5BD811F3-2095-449C-863B-25CE6C433DD1}">
          <p14:sldIdLst>
            <p14:sldId id="307"/>
          </p14:sldIdLst>
        </p14:section>
        <p14:section name="속성정의서" id="{F27FA408-CD4D-4C59-A177-0B099624BA73}">
          <p14:sldIdLst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식별자정의서" id="{A0AA4D93-2152-49F5-897E-35DF3BD1855F}">
          <p14:sldIdLst>
            <p14:sldId id="308"/>
            <p14:sldId id="309"/>
          </p14:sldIdLst>
        </p14:section>
        <p14:section name="도메인추출" id="{A1A3FF2E-09E9-4E32-9005-CFA4332168BC}">
          <p14:sldIdLst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  <p14:section name="도메인정의서" id="{82FF33C0-070B-486E-9085-F68EAB3170F0}">
          <p14:sldIdLst>
            <p14:sldId id="323"/>
          </p14:sldIdLst>
        </p14:section>
        <p14:section name="11.논리설계" id="{770045E5-C8E8-441C-B6A1-73D54F3B6180}">
          <p14:sldIdLst>
            <p14:sldId id="267"/>
            <p14:sldId id="325"/>
            <p14:sldId id="326"/>
            <p14:sldId id="392"/>
            <p14:sldId id="394"/>
            <p14:sldId id="393"/>
          </p14:sldIdLst>
        </p14:section>
        <p14:section name="12.물리설계" id="{4FA36075-9BCD-4CDD-93FB-077E6185C184}">
          <p14:sldIdLst>
            <p14:sldId id="268"/>
            <p14:sldId id="333"/>
            <p14:sldId id="334"/>
            <p14:sldId id="366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13.다이어그램" id="{47F9419F-47DF-41D7-9CA7-F6A302EAE678}">
          <p14:sldIdLst>
            <p14:sldId id="269"/>
            <p14:sldId id="387"/>
            <p14:sldId id="388"/>
            <p14:sldId id="327"/>
            <p14:sldId id="329"/>
            <p14:sldId id="386"/>
            <p14:sldId id="419"/>
            <p14:sldId id="420"/>
          </p14:sldIdLst>
        </p14:section>
        <p14:section name="14.애플리케이션 아키텍쳐" id="{A9072E23-95BE-4389-AD5B-93A81D74E68C}">
          <p14:sldIdLst>
            <p14:sldId id="270"/>
          </p14:sldIdLst>
        </p14:section>
        <p14:section name="15.기능명세서(FBS)" id="{360E49F3-BEE4-4C8C-9126-85640BCB9E64}">
          <p14:sldIdLst>
            <p14:sldId id="271"/>
            <p14:sldId id="421"/>
          </p14:sldIdLst>
        </p14:section>
        <p14:section name="16.스토리보드" id="{74C59A22-5469-439D-A4BB-B2E0EF295CDA}">
          <p14:sldIdLst>
            <p14:sldId id="272"/>
            <p14:sldId id="411"/>
            <p14:sldId id="412"/>
            <p14:sldId id="417"/>
          </p14:sldIdLst>
        </p14:section>
        <p14:section name="17.소스코드" id="{F3EADD98-E898-4800-A6BD-7623DDA93A65}">
          <p14:sldIdLst>
            <p14:sldId id="415"/>
            <p14:sldId id="273"/>
            <p14:sldId id="416"/>
            <p14:sldId id="418"/>
          </p14:sldIdLst>
        </p14:section>
        <p14:section name="18.일정(WBS)" id="{194109E2-778C-4EB7-B2C0-4E7DA93B3254}">
          <p14:sldIdLst>
            <p14:sldId id="274"/>
          </p14:sldIdLst>
        </p14:section>
        <p14:section name="19.조직도(WBS)" id="{05F80B88-38F2-41F9-ABA3-59176E33D748}">
          <p14:sldIdLst>
            <p14:sldId id="275"/>
          </p14:sldIdLst>
        </p14:section>
        <p14:section name="20.사용된 프로그램" id="{0BF6BE73-A24B-431E-9F91-CD8DF31E1CE5}">
          <p14:sldIdLst>
            <p14:sldId id="276"/>
          </p14:sldIdLst>
        </p14:section>
        <p14:section name="21.단체사진 및 인사" id="{8D932FA1-69B6-4411-A648-CFB5EFC55356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B8"/>
    <a:srgbClr val="DEAEE8"/>
    <a:srgbClr val="E1E1E1"/>
    <a:srgbClr val="F4F4FA"/>
    <a:srgbClr val="4A44A8"/>
    <a:srgbClr val="AAE4BD"/>
    <a:srgbClr val="C1C1E5"/>
    <a:srgbClr val="F0F0F0"/>
    <a:srgbClr val="221F4D"/>
    <a:srgbClr val="EC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81.jpeg"/><Relationship Id="rId4" Type="http://schemas.openxmlformats.org/officeDocument/2006/relationships/image" Target="../media/image8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81.jpeg"/><Relationship Id="rId4" Type="http://schemas.openxmlformats.org/officeDocument/2006/relationships/image" Target="../media/image8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839B3-F5AD-43BA-ABB3-5F8798A270C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524FA64-768D-4CA2-9817-60E2D9AD4A63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bg1"/>
        </a:solidFill>
        <a:ln w="57150">
          <a:noFill/>
        </a:ln>
      </dgm:spPr>
      <dgm:t>
        <a:bodyPr anchor="t"/>
        <a:lstStyle/>
        <a:p>
          <a:pPr latinLnBrk="1">
            <a:lnSpc>
              <a:spcPct val="90000"/>
            </a:lnSpc>
          </a:pPr>
          <a:r>
            <a:rPr lang="ko-KR" altLang="en-US" sz="2400" b="1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업무시스템</a:t>
          </a:r>
          <a:endParaRPr lang="en-US" altLang="ko-KR" sz="2400" b="1" dirty="0" smtClean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  <a:p>
          <a:pPr latinLnBrk="1">
            <a:lnSpc>
              <a:spcPct val="120000"/>
            </a:lnSpc>
          </a:pPr>
          <a:r>
            <a:rPr lang="ko-KR" altLang="en-US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독립적으로 운영되던 업무시스템에서 통합적인 업무시스템으로 전환</a:t>
          </a:r>
          <a:r>
            <a: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ko-KR" altLang="en-US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부서간 협업 및 소통의 원활화</a:t>
          </a:r>
          <a:endParaRPr lang="ko-KR" altLang="en-US" sz="18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6C8FD1A-CD8F-450B-8C35-1E397CFD93F4}" type="parTrans" cxnId="{08BA591D-4078-4FBD-BD35-6CA6F1CD52F2}">
      <dgm:prSet/>
      <dgm:spPr/>
      <dgm:t>
        <a:bodyPr/>
        <a:lstStyle/>
        <a:p>
          <a:pPr latinLnBrk="1"/>
          <a:endParaRPr lang="ko-KR" altLang="en-US"/>
        </a:p>
      </dgm:t>
    </dgm:pt>
    <dgm:pt modelId="{3E1145AD-789D-4FD2-86AC-8D685B1D9A30}" type="sibTrans" cxnId="{08BA591D-4078-4FBD-BD35-6CA6F1CD52F2}">
      <dgm:prSet/>
      <dgm:spPr/>
      <dgm:t>
        <a:bodyPr/>
        <a:lstStyle/>
        <a:p>
          <a:pPr latinLnBrk="1"/>
          <a:endParaRPr lang="ko-KR" altLang="en-US"/>
        </a:p>
      </dgm:t>
    </dgm:pt>
    <dgm:pt modelId="{BADACDEC-601C-4A18-B29A-CEE8D74CC7C2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bg1"/>
        </a:solidFill>
        <a:ln w="57150">
          <a:noFill/>
        </a:ln>
      </dgm:spPr>
      <dgm:t>
        <a:bodyPr anchor="t"/>
        <a:lstStyle/>
        <a:p>
          <a:pPr latinLnBrk="1">
            <a:lnSpc>
              <a:spcPct val="90000"/>
            </a:lnSpc>
          </a:pPr>
          <a:r>
            <a:rPr lang="ko-KR" altLang="en-US" sz="2400" b="1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서비스</a:t>
          </a:r>
          <a:endParaRPr lang="en-US" altLang="ko-KR" sz="2400" b="1" dirty="0" smtClean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  <a:p>
          <a:pPr latinLnBrk="1">
            <a:lnSpc>
              <a:spcPct val="120000"/>
            </a:lnSpc>
          </a:pPr>
          <a:r>
            <a:rPr lang="ko-KR" altLang="en-US" sz="16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서비스별로</a:t>
          </a:r>
          <a:r>
            <a:rPr lang="ko-KR" altLang="en-US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존재하던 고객정보를 </a:t>
          </a:r>
          <a:r>
            <a: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ko-KR" altLang="en-US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통합하여 한 번의 방문으로 </a:t>
          </a:r>
          <a:r>
            <a: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ko-KR" altLang="en-US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모든 서비스를 편리하게 이용</a:t>
          </a:r>
          <a:endParaRPr lang="ko-KR" altLang="en-US" sz="18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12A77AF1-94C4-46A6-ABEA-3A5776490A14}" type="parTrans" cxnId="{D45BDAE7-6952-4509-BBAB-61875782FF54}">
      <dgm:prSet/>
      <dgm:spPr/>
      <dgm:t>
        <a:bodyPr/>
        <a:lstStyle/>
        <a:p>
          <a:pPr latinLnBrk="1"/>
          <a:endParaRPr lang="ko-KR" altLang="en-US"/>
        </a:p>
      </dgm:t>
    </dgm:pt>
    <dgm:pt modelId="{A49092AD-8E6C-4D85-B62F-D7C767F6D44F}" type="sibTrans" cxnId="{D45BDAE7-6952-4509-BBAB-61875782FF54}">
      <dgm:prSet/>
      <dgm:spPr/>
      <dgm:t>
        <a:bodyPr/>
        <a:lstStyle/>
        <a:p>
          <a:pPr latinLnBrk="1"/>
          <a:endParaRPr lang="ko-KR" altLang="en-US"/>
        </a:p>
      </dgm:t>
    </dgm:pt>
    <dgm:pt modelId="{8D4EFB0C-2594-432B-A161-0E7BF6B3AFE6}">
      <dgm:prSet phldrT="[텍스트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bg1"/>
        </a:solidFill>
        <a:ln w="57150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4000" b="1" dirty="0" err="1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하이브리드</a:t>
          </a:r>
          <a:endParaRPr lang="ko-KR" altLang="en-US" sz="4000" b="1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369DB29B-A8C5-4988-BBF7-1470FFB4CA91}" type="parTrans" cxnId="{3A78A552-BF68-49CE-9ACD-4CC70648BAE0}">
      <dgm:prSet/>
      <dgm:spPr/>
      <dgm:t>
        <a:bodyPr/>
        <a:lstStyle/>
        <a:p>
          <a:pPr latinLnBrk="1"/>
          <a:endParaRPr lang="ko-KR" altLang="en-US"/>
        </a:p>
      </dgm:t>
    </dgm:pt>
    <dgm:pt modelId="{5B737DDA-CDBA-47FE-8682-A280579B6869}" type="sibTrans" cxnId="{3A78A552-BF68-49CE-9ACD-4CC70648BAE0}">
      <dgm:prSet/>
      <dgm:spPr/>
      <dgm:t>
        <a:bodyPr/>
        <a:lstStyle/>
        <a:p>
          <a:pPr latinLnBrk="1"/>
          <a:endParaRPr lang="ko-KR" altLang="en-US"/>
        </a:p>
      </dgm:t>
    </dgm:pt>
    <dgm:pt modelId="{ED98A780-E163-46E4-9924-3DDF1280D739}" type="pres">
      <dgm:prSet presAssocID="{16B839B3-F5AD-43BA-ABB3-5F8798A270C0}" presName="CompostProcess" presStyleCnt="0">
        <dgm:presLayoutVars>
          <dgm:dir/>
          <dgm:resizeHandles val="exact"/>
        </dgm:presLayoutVars>
      </dgm:prSet>
      <dgm:spPr/>
    </dgm:pt>
    <dgm:pt modelId="{CAB4CBD4-96C3-475F-BDDE-104DD048F6EB}" type="pres">
      <dgm:prSet presAssocID="{16B839B3-F5AD-43BA-ABB3-5F8798A270C0}" presName="arrow" presStyleLbl="bgShp" presStyleIdx="0" presStyleCnt="1"/>
      <dgm:spPr>
        <a:solidFill>
          <a:srgbClr val="ECECF7"/>
        </a:solidFill>
      </dgm:spPr>
    </dgm:pt>
    <dgm:pt modelId="{FCBE7D39-D1C2-469E-8934-D8AE059C1DD9}" type="pres">
      <dgm:prSet presAssocID="{16B839B3-F5AD-43BA-ABB3-5F8798A270C0}" presName="linearProcess" presStyleCnt="0"/>
      <dgm:spPr/>
    </dgm:pt>
    <dgm:pt modelId="{C9D939EB-F63C-40E0-BE8D-6E8A524095DC}" type="pres">
      <dgm:prSet presAssocID="{7524FA64-768D-4CA2-9817-60E2D9AD4A63}" presName="textNode" presStyleLbl="node1" presStyleIdx="0" presStyleCnt="3" custScaleX="9974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A9D5D2-CD20-4932-B0E3-33E6875C142D}" type="pres">
      <dgm:prSet presAssocID="{3E1145AD-789D-4FD2-86AC-8D685B1D9A30}" presName="sibTrans" presStyleCnt="0"/>
      <dgm:spPr/>
    </dgm:pt>
    <dgm:pt modelId="{D9A197A8-B56D-4A05-B0B9-622DCD71C7AA}" type="pres">
      <dgm:prSet presAssocID="{BADACDEC-601C-4A18-B29A-CEE8D74CC7C2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6D2ECC-3B11-4120-A360-155AE4E67247}" type="pres">
      <dgm:prSet presAssocID="{A49092AD-8E6C-4D85-B62F-D7C767F6D44F}" presName="sibTrans" presStyleCnt="0"/>
      <dgm:spPr/>
    </dgm:pt>
    <dgm:pt modelId="{08A87A03-8395-4486-A4E8-8ACA77B2E13B}" type="pres">
      <dgm:prSet presAssocID="{8D4EFB0C-2594-432B-A161-0E7BF6B3AFE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45BDAE7-6952-4509-BBAB-61875782FF54}" srcId="{16B839B3-F5AD-43BA-ABB3-5F8798A270C0}" destId="{BADACDEC-601C-4A18-B29A-CEE8D74CC7C2}" srcOrd="1" destOrd="0" parTransId="{12A77AF1-94C4-46A6-ABEA-3A5776490A14}" sibTransId="{A49092AD-8E6C-4D85-B62F-D7C767F6D44F}"/>
    <dgm:cxn modelId="{50E4318C-A106-4AF4-80A0-6F0CC9360ACE}" type="presOf" srcId="{8D4EFB0C-2594-432B-A161-0E7BF6B3AFE6}" destId="{08A87A03-8395-4486-A4E8-8ACA77B2E13B}" srcOrd="0" destOrd="0" presId="urn:microsoft.com/office/officeart/2005/8/layout/hProcess9"/>
    <dgm:cxn modelId="{F5D30288-F3A3-4806-AFF6-D6996CA1D94D}" type="presOf" srcId="{16B839B3-F5AD-43BA-ABB3-5F8798A270C0}" destId="{ED98A780-E163-46E4-9924-3DDF1280D739}" srcOrd="0" destOrd="0" presId="urn:microsoft.com/office/officeart/2005/8/layout/hProcess9"/>
    <dgm:cxn modelId="{D888886A-29D8-48F9-A8D2-B788FEC73CB1}" type="presOf" srcId="{BADACDEC-601C-4A18-B29A-CEE8D74CC7C2}" destId="{D9A197A8-B56D-4A05-B0B9-622DCD71C7AA}" srcOrd="0" destOrd="0" presId="urn:microsoft.com/office/officeart/2005/8/layout/hProcess9"/>
    <dgm:cxn modelId="{08BA591D-4078-4FBD-BD35-6CA6F1CD52F2}" srcId="{16B839B3-F5AD-43BA-ABB3-5F8798A270C0}" destId="{7524FA64-768D-4CA2-9817-60E2D9AD4A63}" srcOrd="0" destOrd="0" parTransId="{26C8FD1A-CD8F-450B-8C35-1E397CFD93F4}" sibTransId="{3E1145AD-789D-4FD2-86AC-8D685B1D9A30}"/>
    <dgm:cxn modelId="{486D1C16-41B2-4A1D-B259-BFD9A8B3B153}" type="presOf" srcId="{7524FA64-768D-4CA2-9817-60E2D9AD4A63}" destId="{C9D939EB-F63C-40E0-BE8D-6E8A524095DC}" srcOrd="0" destOrd="0" presId="urn:microsoft.com/office/officeart/2005/8/layout/hProcess9"/>
    <dgm:cxn modelId="{3A78A552-BF68-49CE-9ACD-4CC70648BAE0}" srcId="{16B839B3-F5AD-43BA-ABB3-5F8798A270C0}" destId="{8D4EFB0C-2594-432B-A161-0E7BF6B3AFE6}" srcOrd="2" destOrd="0" parTransId="{369DB29B-A8C5-4988-BBF7-1470FFB4CA91}" sibTransId="{5B737DDA-CDBA-47FE-8682-A280579B6869}"/>
    <dgm:cxn modelId="{D37E7BD3-C5D8-43B0-81DE-0467FF8C1B09}" type="presParOf" srcId="{ED98A780-E163-46E4-9924-3DDF1280D739}" destId="{CAB4CBD4-96C3-475F-BDDE-104DD048F6EB}" srcOrd="0" destOrd="0" presId="urn:microsoft.com/office/officeart/2005/8/layout/hProcess9"/>
    <dgm:cxn modelId="{175DAF04-599F-42C9-849E-09C494C992E6}" type="presParOf" srcId="{ED98A780-E163-46E4-9924-3DDF1280D739}" destId="{FCBE7D39-D1C2-469E-8934-D8AE059C1DD9}" srcOrd="1" destOrd="0" presId="urn:microsoft.com/office/officeart/2005/8/layout/hProcess9"/>
    <dgm:cxn modelId="{F9990C3B-14F7-4031-BCD6-65E1386B2E1A}" type="presParOf" srcId="{FCBE7D39-D1C2-469E-8934-D8AE059C1DD9}" destId="{C9D939EB-F63C-40E0-BE8D-6E8A524095DC}" srcOrd="0" destOrd="0" presId="urn:microsoft.com/office/officeart/2005/8/layout/hProcess9"/>
    <dgm:cxn modelId="{D2482D96-896B-480E-AED3-F202BFFEC157}" type="presParOf" srcId="{FCBE7D39-D1C2-469E-8934-D8AE059C1DD9}" destId="{EDA9D5D2-CD20-4932-B0E3-33E6875C142D}" srcOrd="1" destOrd="0" presId="urn:microsoft.com/office/officeart/2005/8/layout/hProcess9"/>
    <dgm:cxn modelId="{3BC094EC-6739-4820-B48B-FF7B6E7ECE43}" type="presParOf" srcId="{FCBE7D39-D1C2-469E-8934-D8AE059C1DD9}" destId="{D9A197A8-B56D-4A05-B0B9-622DCD71C7AA}" srcOrd="2" destOrd="0" presId="urn:microsoft.com/office/officeart/2005/8/layout/hProcess9"/>
    <dgm:cxn modelId="{03E18FE6-D49C-4D8B-A4CC-147CF92F5704}" type="presParOf" srcId="{FCBE7D39-D1C2-469E-8934-D8AE059C1DD9}" destId="{926D2ECC-3B11-4120-A360-155AE4E67247}" srcOrd="3" destOrd="0" presId="urn:microsoft.com/office/officeart/2005/8/layout/hProcess9"/>
    <dgm:cxn modelId="{872855E9-FA52-4382-85A8-CC6B660FD73F}" type="presParOf" srcId="{FCBE7D39-D1C2-469E-8934-D8AE059C1DD9}" destId="{08A87A03-8395-4486-A4E8-8ACA77B2E13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D3F4A98-411C-41D3-BBA7-AF5BC18FAD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DEB63E-B30F-45E7-8BF8-A137A5BFD7D1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en-US" altLang="ko-KR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The PALACE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1ABC6F4-8FD2-4F18-9DA2-774C24974121}" type="parTrans" cxnId="{2C1492D2-5EA9-4D71-870A-88E408092714}">
      <dgm:prSet/>
      <dgm:spPr/>
      <dgm:t>
        <a:bodyPr/>
        <a:lstStyle/>
        <a:p>
          <a:pPr latinLnBrk="1"/>
          <a:endParaRPr lang="ko-KR" altLang="en-US"/>
        </a:p>
      </dgm:t>
    </dgm:pt>
    <dgm:pt modelId="{C74D0A09-EEE8-4D6B-84DC-E9D3B128EC20}" type="sibTrans" cxnId="{2C1492D2-5EA9-4D71-870A-88E408092714}">
      <dgm:prSet/>
      <dgm:spPr/>
      <dgm:t>
        <a:bodyPr/>
        <a:lstStyle/>
        <a:p>
          <a:pPr latinLnBrk="1"/>
          <a:endParaRPr lang="ko-KR" altLang="en-US"/>
        </a:p>
      </dgm:t>
    </dgm:pt>
    <dgm:pt modelId="{7F04A0C9-1617-4FE4-B2AF-7BEE707B876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함성애</a:t>
          </a:r>
          <a:endParaRPr lang="ko-KR" altLang="en-US" sz="10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527AB0B8-EC6A-476E-A82A-8A1A77411712}" type="parTrans" cxnId="{577B7AD6-54D2-45F0-9EDB-DA84933BC122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E9E06750-95E6-4743-B378-76D9E09751EE}" type="sibTrans" cxnId="{577B7AD6-54D2-45F0-9EDB-DA84933BC122}">
      <dgm:prSet/>
      <dgm:spPr/>
      <dgm:t>
        <a:bodyPr/>
        <a:lstStyle/>
        <a:p>
          <a:pPr latinLnBrk="1"/>
          <a:endParaRPr lang="ko-KR" altLang="en-US"/>
        </a:p>
      </dgm:t>
    </dgm:pt>
    <dgm:pt modelId="{22E0E851-F2CE-46D8-9B7E-89D5BCB2296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최윤선</a:t>
          </a:r>
          <a:endParaRPr lang="ko-KR" altLang="en-US" sz="10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0A40479-FBE5-49B3-BBC6-3AD43E04F63F}" type="parTrans" cxnId="{14193C7A-F3DF-4C3E-90E9-9E2125C6A771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6DF471B-B277-436A-A12B-56956F89ED41}" type="sibTrans" cxnId="{14193C7A-F3DF-4C3E-90E9-9E2125C6A771}">
      <dgm:prSet/>
      <dgm:spPr/>
      <dgm:t>
        <a:bodyPr/>
        <a:lstStyle/>
        <a:p>
          <a:pPr latinLnBrk="1"/>
          <a:endParaRPr lang="ko-KR" altLang="en-US"/>
        </a:p>
      </dgm:t>
    </dgm:pt>
    <dgm:pt modelId="{1B705BEF-6E54-4BA5-89DB-253F29776B58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진혜주</a:t>
          </a:r>
          <a:endParaRPr lang="ko-KR" altLang="en-US" sz="10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340FD827-E8A4-4392-90AB-D7FC5B059008}" type="parTrans" cxnId="{C296D1B2-5820-430D-92F6-C0EB36ED6211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3CB0271-4D46-4B98-B4A4-C0240491F412}" type="sibTrans" cxnId="{C296D1B2-5820-430D-92F6-C0EB36ED6211}">
      <dgm:prSet/>
      <dgm:spPr/>
      <dgm:t>
        <a:bodyPr/>
        <a:lstStyle/>
        <a:p>
          <a:pPr latinLnBrk="1"/>
          <a:endParaRPr lang="ko-KR" altLang="en-US"/>
        </a:p>
      </dgm:t>
    </dgm:pt>
    <dgm:pt modelId="{D8361C8D-7014-4AEA-B5DC-4E7C00CA2B53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연다인</a:t>
          </a:r>
          <a:endParaRPr lang="ko-KR" altLang="en-US" sz="10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1FC2A802-AACB-4DF8-A63A-2E40D1568ED6}" type="parTrans" cxnId="{BC346C76-CE9B-47D9-BEF5-1C0385EBCF0C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B3DCB51C-F405-4615-B569-908775777D54}" type="sibTrans" cxnId="{BC346C76-CE9B-47D9-BEF5-1C0385EBCF0C}">
      <dgm:prSet/>
      <dgm:spPr/>
      <dgm:t>
        <a:bodyPr/>
        <a:lstStyle/>
        <a:p>
          <a:pPr latinLnBrk="1"/>
          <a:endParaRPr lang="ko-KR" altLang="en-US"/>
        </a:p>
      </dgm:t>
    </dgm:pt>
    <dgm:pt modelId="{02852C5A-79AA-477A-A471-8EE49E4DA9A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운영사무국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C354CBE3-953A-4B83-B1C5-A28C33196572}" type="sibTrans" cxnId="{93AF6895-F901-4A22-B3C7-ADAAFAF8D856}">
      <dgm:prSet/>
      <dgm:spPr/>
      <dgm:t>
        <a:bodyPr/>
        <a:lstStyle/>
        <a:p>
          <a:pPr latinLnBrk="1"/>
          <a:endParaRPr lang="ko-KR" altLang="en-US"/>
        </a:p>
      </dgm:t>
    </dgm:pt>
    <dgm:pt modelId="{BA0654FF-6F47-4164-8425-68C32A94871B}" type="parTrans" cxnId="{93AF6895-F901-4A22-B3C7-ADAAFAF8D856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3BCA6FE6-FD1A-4F80-A9C4-9E79708949E7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콘텐츠기획운영부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94BAA2C-5F56-425A-9835-6B56F871A508}" type="parTrans" cxnId="{D058F40E-8FC5-427B-920F-0078A44E90E3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B02BA39-E8A4-47B0-97D8-D8FF5E1ECFFB}" type="sibTrans" cxnId="{D058F40E-8FC5-427B-920F-0078A44E90E3}">
      <dgm:prSet/>
      <dgm:spPr/>
      <dgm:t>
        <a:bodyPr/>
        <a:lstStyle/>
        <a:p>
          <a:pPr latinLnBrk="1"/>
          <a:endParaRPr lang="ko-KR" altLang="en-US"/>
        </a:p>
      </dgm:t>
    </dgm:pt>
    <dgm:pt modelId="{B1FED19D-0666-44E6-BF68-3ACBA323AAF4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숙박운영부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A6CFB56-5DAC-4F3E-BB08-663A6EA9CA72}" type="parTrans" cxnId="{800FC49F-125B-4A5C-8EBC-9F025DAAB887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AE9A654-0F38-4AB7-99D1-C9A8B5AFF8FC}" type="sibTrans" cxnId="{800FC49F-125B-4A5C-8EBC-9F025DAAB887}">
      <dgm:prSet/>
      <dgm:spPr/>
      <dgm:t>
        <a:bodyPr/>
        <a:lstStyle/>
        <a:p>
          <a:pPr latinLnBrk="1"/>
          <a:endParaRPr lang="ko-KR" altLang="en-US"/>
        </a:p>
      </dgm:t>
    </dgm:pt>
    <dgm:pt modelId="{063F3A12-96A6-47E0-9FDB-ABC9DE2309D2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상품제작판매부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DE29C5C4-E782-4002-AD6F-1D7CFBA72EF4}" type="parTrans" cxnId="{52622BE7-A729-4AB1-89E7-0AE95C400D60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25BD3EFD-B894-4AFB-956E-D27958905C8D}" type="sibTrans" cxnId="{52622BE7-A729-4AB1-89E7-0AE95C400D60}">
      <dgm:prSet/>
      <dgm:spPr/>
      <dgm:t>
        <a:bodyPr/>
        <a:lstStyle/>
        <a:p>
          <a:pPr latinLnBrk="1"/>
          <a:endParaRPr lang="ko-KR" altLang="en-US"/>
        </a:p>
      </dgm:t>
    </dgm:pt>
    <dgm:pt modelId="{76758689-BED2-47FB-AD0F-00F64AE8A560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인사채용프로세스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5FA1E3E-7E24-4CAF-8B78-57E1A84E4FCD}" type="parTrans" cxnId="{180B0B9A-020F-4BF7-877D-50057ACC4FBE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4A68AA90-7593-4382-B751-23AD6B138BA7}" type="sibTrans" cxnId="{180B0B9A-020F-4BF7-877D-50057ACC4FBE}">
      <dgm:prSet/>
      <dgm:spPr/>
      <dgm:t>
        <a:bodyPr/>
        <a:lstStyle/>
        <a:p>
          <a:pPr latinLnBrk="1"/>
          <a:endParaRPr lang="ko-KR" altLang="en-US"/>
        </a:p>
      </dgm:t>
    </dgm:pt>
    <dgm:pt modelId="{067F7247-607A-41A8-B065-D613E0A74A9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임대프로세스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520F0140-36E8-4AEF-82B2-A9B90FCE1D02}" type="parTrans" cxnId="{08363DD9-D899-478C-BAC7-7E9478EB9045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C064BB44-F4DF-4BAA-9AE8-D174B9201851}" type="sibTrans" cxnId="{08363DD9-D899-478C-BAC7-7E9478EB9045}">
      <dgm:prSet/>
      <dgm:spPr/>
      <dgm:t>
        <a:bodyPr/>
        <a:lstStyle/>
        <a:p>
          <a:pPr latinLnBrk="1"/>
          <a:endParaRPr lang="ko-KR" altLang="en-US"/>
        </a:p>
      </dgm:t>
    </dgm:pt>
    <dgm:pt modelId="{F0CA111C-D478-418D-87A1-723925DAD18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객실관리프로세스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3C9B733E-365D-4303-A651-2810C155B142}" type="parTrans" cxnId="{34321B25-EA12-466A-B25D-8803A3BE705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7284A23-B073-49B5-91C0-CC297DC4EFF2}" type="sibTrans" cxnId="{34321B25-EA12-466A-B25D-8803A3BE7059}">
      <dgm:prSet/>
      <dgm:spPr/>
      <dgm:t>
        <a:bodyPr/>
        <a:lstStyle/>
        <a:p>
          <a:pPr latinLnBrk="1"/>
          <a:endParaRPr lang="ko-KR" altLang="en-US"/>
        </a:p>
      </dgm:t>
    </dgm:pt>
    <dgm:pt modelId="{07F525E9-3032-4732-91C1-04A4B729B787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객실예약프로세스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E85A1F6E-12CF-4C06-B4B7-6006776FA7A1}" type="parTrans" cxnId="{BA79803E-3C3C-45E6-AF83-EF4A1B602806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2AE3493-7DB5-4520-B3DF-36F9EEA37AFC}" type="sibTrans" cxnId="{BA79803E-3C3C-45E6-AF83-EF4A1B602806}">
      <dgm:prSet/>
      <dgm:spPr/>
      <dgm:t>
        <a:bodyPr/>
        <a:lstStyle/>
        <a:p>
          <a:pPr latinLnBrk="1"/>
          <a:endParaRPr lang="ko-KR" altLang="en-US"/>
        </a:p>
      </dgm:t>
    </dgm:pt>
    <dgm:pt modelId="{3AC10C16-BC0A-4945-805E-3AF1987D4AFC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상품관리프로세스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62A06C8-6C97-4A49-9DAA-8ECECE71AA5F}" type="parTrans" cxnId="{A82530E1-3ADD-47F9-A861-FEA44936D433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88B8148-B037-41F2-9929-9C9803A83FCE}" type="sibTrans" cxnId="{A82530E1-3ADD-47F9-A861-FEA44936D433}">
      <dgm:prSet/>
      <dgm:spPr/>
      <dgm:t>
        <a:bodyPr/>
        <a:lstStyle/>
        <a:p>
          <a:pPr latinLnBrk="1"/>
          <a:endParaRPr lang="ko-KR" altLang="en-US"/>
        </a:p>
      </dgm:t>
    </dgm:pt>
    <dgm:pt modelId="{9FB7DC26-0D88-4F90-8ABD-B6792A65F74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상품구매프로세스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01D05C5D-4181-4D3D-ADEC-4A551B3FB420}" type="parTrans" cxnId="{38D9CE3D-2949-4017-B631-249EE9F80225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C085228D-6F24-491B-A583-063A3BC9A8DD}" type="sibTrans" cxnId="{38D9CE3D-2949-4017-B631-249EE9F80225}">
      <dgm:prSet/>
      <dgm:spPr/>
      <dgm:t>
        <a:bodyPr/>
        <a:lstStyle/>
        <a:p>
          <a:pPr latinLnBrk="1"/>
          <a:endParaRPr lang="ko-KR" altLang="en-US"/>
        </a:p>
      </dgm:t>
    </dgm:pt>
    <dgm:pt modelId="{388C2F3D-5B32-4727-AB3F-391FB72BF7C6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t"/>
        <a:lstStyle/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채용공고등록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지원서등록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직원등록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45E9DFAD-3BAA-4C29-A570-FE4144565FF1}" type="parTrans" cxnId="{42C3DCCA-8D7A-4889-9878-F404723FE48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4978102F-ED60-459C-95BF-1FF47A52B1A5}" type="sibTrans" cxnId="{42C3DCCA-8D7A-4889-9878-F404723FE489}">
      <dgm:prSet/>
      <dgm:spPr/>
      <dgm:t>
        <a:bodyPr/>
        <a:lstStyle/>
        <a:p>
          <a:pPr latinLnBrk="1"/>
          <a:endParaRPr lang="ko-KR" altLang="en-US"/>
        </a:p>
      </dgm:t>
    </dgm:pt>
    <dgm:pt modelId="{8C50ACDB-3688-45F1-8A94-E53CC5DC6475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t"/>
        <a:lstStyle/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공간등록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임대희망서등록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    </a:t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승인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임대계약서등록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 </a:t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임대일정공유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0856867D-EBFF-444A-BC3A-9BE412DE7BB5}" type="parTrans" cxnId="{8149581C-2FE5-4E07-B44F-B2E756E18007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B7DAC3BC-E80B-4CF2-8CF3-0771E358002E}" type="sibTrans" cxnId="{8149581C-2FE5-4E07-B44F-B2E756E18007}">
      <dgm:prSet/>
      <dgm:spPr/>
      <dgm:t>
        <a:bodyPr/>
        <a:lstStyle/>
        <a:p>
          <a:pPr latinLnBrk="1"/>
          <a:endParaRPr lang="ko-KR" altLang="en-US"/>
        </a:p>
      </dgm:t>
    </dgm:pt>
    <dgm:pt modelId="{A6441F5A-D350-47C4-9D84-266241B42574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t"/>
        <a:lstStyle/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객실정보 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비품정보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    </a:t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 청결 유지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51B8B2D-CCC0-4400-A185-B470D07EBEB2}" type="parTrans" cxnId="{F6863E94-47F7-408B-8315-6D57D4A261C3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91699CA-C7EF-4799-AE3A-D7649B0AA6BE}" type="sibTrans" cxnId="{F6863E94-47F7-408B-8315-6D57D4A261C3}">
      <dgm:prSet/>
      <dgm:spPr/>
      <dgm:t>
        <a:bodyPr/>
        <a:lstStyle/>
        <a:p>
          <a:pPr latinLnBrk="1"/>
          <a:endParaRPr lang="ko-KR" altLang="en-US"/>
        </a:p>
      </dgm:t>
    </dgm:pt>
    <dgm:pt modelId="{D54ECA07-C377-4749-B6FA-E2584D22241D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t"/>
        <a:lstStyle/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객실예약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결제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체크인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체크아웃 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고객문의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6B30E36-0623-4969-BECB-15BC6BAD84F5}" type="parTrans" cxnId="{9919DE25-6FA2-42A5-A7BB-FF7FA56AA029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9F1AE247-A9C4-4E0B-83F4-9232D7086EC6}" type="sibTrans" cxnId="{9919DE25-6FA2-42A5-A7BB-FF7FA56AA029}">
      <dgm:prSet/>
      <dgm:spPr/>
      <dgm:t>
        <a:bodyPr/>
        <a:lstStyle/>
        <a:p>
          <a:pPr latinLnBrk="1"/>
          <a:endParaRPr lang="ko-KR" altLang="en-US"/>
        </a:p>
      </dgm:t>
    </dgm:pt>
    <dgm:pt modelId="{16999307-CDD0-4CE7-B128-22D8D14A3DF8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t"/>
        <a:lstStyle/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상품제작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발주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납품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매장정보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상품정보 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CB36171-AA03-4BD9-B7E7-0A98EB274BE4}" type="parTrans" cxnId="{444D39D9-EC59-4E43-B19C-3FD68B85FE41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220DAC0-6D07-45D9-BAB6-D5C50978C54D}" type="sibTrans" cxnId="{444D39D9-EC59-4E43-B19C-3FD68B85FE41}">
      <dgm:prSet/>
      <dgm:spPr/>
      <dgm:t>
        <a:bodyPr/>
        <a:lstStyle/>
        <a:p>
          <a:pPr latinLnBrk="1"/>
          <a:endParaRPr lang="ko-KR" altLang="en-US"/>
        </a:p>
      </dgm:t>
    </dgm:pt>
    <dgm:pt modelId="{26B61F46-F56C-4794-A6AD-FE21D7F55AA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t"/>
        <a:lstStyle/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장바구니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위시리스트 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구매내역 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배송관리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402D070-F209-4503-B363-B8D3D96754BE}" type="parTrans" cxnId="{97AF7B3A-8A7A-40A5-86B2-73942C14E9AD}">
      <dgm:prSet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 sz="100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42895138-B822-415E-84E8-877193C77599}" type="sibTrans" cxnId="{97AF7B3A-8A7A-40A5-86B2-73942C14E9AD}">
      <dgm:prSet/>
      <dgm:spPr/>
      <dgm:t>
        <a:bodyPr/>
        <a:lstStyle/>
        <a:p>
          <a:pPr latinLnBrk="1"/>
          <a:endParaRPr lang="ko-KR" altLang="en-US"/>
        </a:p>
      </dgm:t>
    </dgm:pt>
    <dgm:pt modelId="{F876D3F1-F7A7-4FF0-A8B8-AE332C208CAA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프로그램운영프로세스</a:t>
          </a:r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1F152143-E204-4DF8-A7E9-428636E4161C}" type="parTrans" cxnId="{8527E0EE-E023-4F8E-9A4E-551A0D5B0812}">
      <dgm:prSet/>
      <dgm:spPr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76E6C18-B87B-40E1-887B-9229E1986B5B}" type="sibTrans" cxnId="{8527E0EE-E023-4F8E-9A4E-551A0D5B0812}">
      <dgm:prSet/>
      <dgm:spPr/>
      <dgm:t>
        <a:bodyPr/>
        <a:lstStyle/>
        <a:p>
          <a:pPr latinLnBrk="1"/>
          <a:endParaRPr lang="ko-KR" altLang="en-US"/>
        </a:p>
      </dgm:t>
    </dgm:pt>
    <dgm:pt modelId="{834B33D0-C997-4486-B5FD-6525A21B419E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ctr" latinLnBrk="1"/>
          <a:r>
            <a:rPr lang="ko-KR" altLang="en-US" sz="10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강사채용프로세스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97A4DF0-7200-4922-B6EA-80918532993E}" type="parTrans" cxnId="{67E68A0B-3642-483C-B5BA-5DE96E6B47F0}">
      <dgm:prSet/>
      <dgm:spPr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4FA70D4-B26A-494E-B7DF-CD5E29422952}" type="sibTrans" cxnId="{67E68A0B-3642-483C-B5BA-5DE96E6B47F0}">
      <dgm:prSet/>
      <dgm:spPr/>
      <dgm:t>
        <a:bodyPr/>
        <a:lstStyle/>
        <a:p>
          <a:pPr latinLnBrk="1"/>
          <a:endParaRPr lang="ko-KR" altLang="en-US"/>
        </a:p>
      </dgm:t>
    </dgm:pt>
    <dgm:pt modelId="{65F1D9B0-9190-4739-A505-C77422654CFC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 anchor="t"/>
        <a:lstStyle/>
        <a:p>
          <a:pPr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채용공고등록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지원서등록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강사등록</a:t>
          </a:r>
          <a:endParaRPr lang="ko-KR" altLang="en-US" sz="1000" dirty="0"/>
        </a:p>
      </dgm:t>
    </dgm:pt>
    <dgm:pt modelId="{D87DF2BB-0AE5-4BAA-B18C-85582DD6D466}" type="parTrans" cxnId="{919E3CFB-AB8C-40FC-8CA4-A1AFDD3DA062}">
      <dgm:prSet/>
      <dgm:spPr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4554805-7128-4B1C-944A-D1B93C2717A0}" type="sibTrans" cxnId="{919E3CFB-AB8C-40FC-8CA4-A1AFDD3DA062}">
      <dgm:prSet/>
      <dgm:spPr/>
      <dgm:t>
        <a:bodyPr/>
        <a:lstStyle/>
        <a:p>
          <a:pPr latinLnBrk="1"/>
          <a:endParaRPr lang="ko-KR" altLang="en-US"/>
        </a:p>
      </dgm:t>
    </dgm:pt>
    <dgm:pt modelId="{9B5F3049-9073-4E04-918C-58EE9FC405BF}">
      <dgm:prSet phldrT="[텍스트]" custT="1"/>
      <dgm:spPr>
        <a:solidFill>
          <a:srgbClr val="F4F4FA"/>
        </a:solidFill>
        <a:ln w="28575">
          <a:solidFill>
            <a:srgbClr val="C1C1E5"/>
          </a:solidFill>
        </a:ln>
      </dgm:spPr>
      <dgm:t>
        <a:bodyPr/>
        <a:lstStyle/>
        <a:p>
          <a:pPr algn="l" latinLnBrk="1"/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프로그램등록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프로그램일정 공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유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 예약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결제</a:t>
          </a:r>
          <a:endParaRPr lang="en-US" altLang="ko-KR" sz="10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algn="l" latinLnBrk="1"/>
          <a:endParaRPr lang="ko-KR" altLang="en-US" sz="1000" b="1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88550603-372F-4D4C-97DA-E760782F7752}" type="parTrans" cxnId="{78767C63-0773-4A95-BE82-17900D488889}">
      <dgm:prSet/>
      <dgm:spPr>
        <a:ln w="28575">
          <a:solidFill>
            <a:srgbClr val="C1C1E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D4FCC8A-A429-4770-853B-4BC78035FA78}" type="sibTrans" cxnId="{78767C63-0773-4A95-BE82-17900D488889}">
      <dgm:prSet/>
      <dgm:spPr/>
      <dgm:t>
        <a:bodyPr/>
        <a:lstStyle/>
        <a:p>
          <a:pPr latinLnBrk="1"/>
          <a:endParaRPr lang="ko-KR" altLang="en-US"/>
        </a:p>
      </dgm:t>
    </dgm:pt>
    <dgm:pt modelId="{4E4E40C0-5AA9-481A-9B4D-9E67CC1831AE}" type="pres">
      <dgm:prSet presAssocID="{BD3F4A98-411C-41D3-BBA7-AF5BC18FAD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AE4995-3F2B-46C8-993B-17F5E3914E25}" type="pres">
      <dgm:prSet presAssocID="{3BDEB63E-B30F-45E7-8BF8-A137A5BFD7D1}" presName="hierRoot1" presStyleCnt="0">
        <dgm:presLayoutVars>
          <dgm:hierBranch val="init"/>
        </dgm:presLayoutVars>
      </dgm:prSet>
      <dgm:spPr/>
    </dgm:pt>
    <dgm:pt modelId="{BDFEE928-8CCA-4087-935A-C92C8E255E61}" type="pres">
      <dgm:prSet presAssocID="{3BDEB63E-B30F-45E7-8BF8-A137A5BFD7D1}" presName="rootComposite1" presStyleCnt="0"/>
      <dgm:spPr/>
    </dgm:pt>
    <dgm:pt modelId="{75270548-1209-4D16-B847-AF939EE3A970}" type="pres">
      <dgm:prSet presAssocID="{3BDEB63E-B30F-45E7-8BF8-A137A5BFD7D1}" presName="rootText1" presStyleLbl="node0" presStyleIdx="0" presStyleCnt="1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AB21381-1D80-438E-B24B-11B9D12897DA}" type="pres">
      <dgm:prSet presAssocID="{3BDEB63E-B30F-45E7-8BF8-A137A5BFD7D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247D78A-F9AC-475D-B842-0ABA545A8FC2}" type="pres">
      <dgm:prSet presAssocID="{3BDEB63E-B30F-45E7-8BF8-A137A5BFD7D1}" presName="hierChild2" presStyleCnt="0"/>
      <dgm:spPr/>
    </dgm:pt>
    <dgm:pt modelId="{7C409138-6AFE-48EA-89AC-1CCFE681AE10}" type="pres">
      <dgm:prSet presAssocID="{527AB0B8-EC6A-476E-A82A-8A1A77411712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B10A9BF-2744-49FD-9611-28FA04FD45F1}" type="pres">
      <dgm:prSet presAssocID="{7F04A0C9-1617-4FE4-B2AF-7BEE707B876D}" presName="hierRoot2" presStyleCnt="0">
        <dgm:presLayoutVars>
          <dgm:hierBranch val="init"/>
        </dgm:presLayoutVars>
      </dgm:prSet>
      <dgm:spPr/>
    </dgm:pt>
    <dgm:pt modelId="{920B9EBE-496B-4CFE-856C-C18E11C8CFD1}" type="pres">
      <dgm:prSet presAssocID="{7F04A0C9-1617-4FE4-B2AF-7BEE707B876D}" presName="rootComposite" presStyleCnt="0"/>
      <dgm:spPr/>
    </dgm:pt>
    <dgm:pt modelId="{71F43044-6FAC-4841-9FD6-D8C281A2186D}" type="pres">
      <dgm:prSet presAssocID="{7F04A0C9-1617-4FE4-B2AF-7BEE707B876D}" presName="rootText" presStyleLbl="node2" presStyleIdx="0" presStyleCnt="4" custScaleY="45603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0362698-68AE-4C54-9639-C0BA9C005A54}" type="pres">
      <dgm:prSet presAssocID="{7F04A0C9-1617-4FE4-B2AF-7BEE707B876D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1F16DF69-56EF-42BD-9220-CE15042BD17A}" type="pres">
      <dgm:prSet presAssocID="{7F04A0C9-1617-4FE4-B2AF-7BEE707B876D}" presName="hierChild4" presStyleCnt="0"/>
      <dgm:spPr/>
    </dgm:pt>
    <dgm:pt modelId="{03E13424-48B9-467D-96F5-DAC98082C216}" type="pres">
      <dgm:prSet presAssocID="{BA0654FF-6F47-4164-8425-68C32A94871B}" presName="Name3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A441932-B92C-4BB6-A78D-70D8F9331F07}" type="pres">
      <dgm:prSet presAssocID="{02852C5A-79AA-477A-A471-8EE49E4DA9A6}" presName="hierRoot2" presStyleCnt="0">
        <dgm:presLayoutVars>
          <dgm:hierBranch val="init"/>
        </dgm:presLayoutVars>
      </dgm:prSet>
      <dgm:spPr/>
    </dgm:pt>
    <dgm:pt modelId="{D5BD11C1-A177-42C1-8016-AE8543FD2AD6}" type="pres">
      <dgm:prSet presAssocID="{02852C5A-79AA-477A-A471-8EE49E4DA9A6}" presName="rootComposite" presStyleCnt="0"/>
      <dgm:spPr/>
    </dgm:pt>
    <dgm:pt modelId="{7BB32201-E8D5-447F-9063-A042BE553480}" type="pres">
      <dgm:prSet presAssocID="{02852C5A-79AA-477A-A471-8EE49E4DA9A6}" presName="rootText" presStyleLbl="node3" presStyleIdx="0" presStyleCnt="4" custScaleX="150891" custScaleY="68811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60578AC-6457-4F8E-B5CD-197200E4CDE2}" type="pres">
      <dgm:prSet presAssocID="{02852C5A-79AA-477A-A471-8EE49E4DA9A6}" presName="rootConnector" presStyleLbl="node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16BAA64-F548-4A8F-ACAE-3CFBB8CAC09E}" type="pres">
      <dgm:prSet presAssocID="{02852C5A-79AA-477A-A471-8EE49E4DA9A6}" presName="hierChild4" presStyleCnt="0"/>
      <dgm:spPr/>
    </dgm:pt>
    <dgm:pt modelId="{DF1FF8BF-7A35-4F47-9448-13140587849C}" type="pres">
      <dgm:prSet presAssocID="{A5FA1E3E-7E24-4CAF-8B78-57E1A84E4FCD}" presName="Name37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3C71FBD0-B008-44C9-AAC8-428E604746FF}" type="pres">
      <dgm:prSet presAssocID="{76758689-BED2-47FB-AD0F-00F64AE8A560}" presName="hierRoot2" presStyleCnt="0">
        <dgm:presLayoutVars>
          <dgm:hierBranch val="init"/>
        </dgm:presLayoutVars>
      </dgm:prSet>
      <dgm:spPr/>
    </dgm:pt>
    <dgm:pt modelId="{D5124F68-F4C0-4641-89C1-EBB7837FE7D2}" type="pres">
      <dgm:prSet presAssocID="{76758689-BED2-47FB-AD0F-00F64AE8A560}" presName="rootComposite" presStyleCnt="0"/>
      <dgm:spPr/>
    </dgm:pt>
    <dgm:pt modelId="{2BBC6CC2-E14B-4AC7-8469-43BB11D626AC}" type="pres">
      <dgm:prSet presAssocID="{76758689-BED2-47FB-AD0F-00F64AE8A560}" presName="rootText" presStyleLbl="node4" presStyleIdx="0" presStyleCnt="16" custScaleX="150891" custScaleY="68397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989AF14-776F-43CB-9D92-7E8B75793E7F}" type="pres">
      <dgm:prSet presAssocID="{76758689-BED2-47FB-AD0F-00F64AE8A560}" presName="rootConnector" presStyleLbl="node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F813E9C3-C2AC-414F-BAF4-4F661C61BA45}" type="pres">
      <dgm:prSet presAssocID="{76758689-BED2-47FB-AD0F-00F64AE8A560}" presName="hierChild4" presStyleCnt="0"/>
      <dgm:spPr/>
    </dgm:pt>
    <dgm:pt modelId="{5210FB8B-1633-41CF-AE12-D5C3EEC9665C}" type="pres">
      <dgm:prSet presAssocID="{45E9DFAD-3BAA-4C29-A570-FE4144565FF1}" presName="Name37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B4ED59E7-4228-4ADC-9ADB-F8D273CBD829}" type="pres">
      <dgm:prSet presAssocID="{388C2F3D-5B32-4727-AB3F-391FB72BF7C6}" presName="hierRoot2" presStyleCnt="0">
        <dgm:presLayoutVars>
          <dgm:hierBranch val="init"/>
        </dgm:presLayoutVars>
      </dgm:prSet>
      <dgm:spPr/>
    </dgm:pt>
    <dgm:pt modelId="{909353BE-A627-4521-98E9-D3C0435C9CF7}" type="pres">
      <dgm:prSet presAssocID="{388C2F3D-5B32-4727-AB3F-391FB72BF7C6}" presName="rootComposite" presStyleCnt="0"/>
      <dgm:spPr/>
    </dgm:pt>
    <dgm:pt modelId="{AA523AAE-D7DE-4D8B-91E5-691146456880}" type="pres">
      <dgm:prSet presAssocID="{388C2F3D-5B32-4727-AB3F-391FB72BF7C6}" presName="rootText" presStyleLbl="node4" presStyleIdx="1" presStyleCnt="16" custScaleX="140430" custScaleY="418711" custLinFactNeighborX="-13493" custLinFactNeighborY="64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5DCA54C-4DE6-4233-BC6E-0BF846E280D7}" type="pres">
      <dgm:prSet presAssocID="{388C2F3D-5B32-4727-AB3F-391FB72BF7C6}" presName="rootConnector" presStyleLbl="node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1ED2331E-F7EB-494F-9E8D-123404AE153A}" type="pres">
      <dgm:prSet presAssocID="{388C2F3D-5B32-4727-AB3F-391FB72BF7C6}" presName="hierChild4" presStyleCnt="0"/>
      <dgm:spPr/>
    </dgm:pt>
    <dgm:pt modelId="{B2028F66-B3D9-4096-AEEF-7BA2F7E765B1}" type="pres">
      <dgm:prSet presAssocID="{388C2F3D-5B32-4727-AB3F-391FB72BF7C6}" presName="hierChild5" presStyleCnt="0"/>
      <dgm:spPr/>
    </dgm:pt>
    <dgm:pt modelId="{A7CCFFFE-AC12-4563-982B-4F23A42B819A}" type="pres">
      <dgm:prSet presAssocID="{76758689-BED2-47FB-AD0F-00F64AE8A560}" presName="hierChild5" presStyleCnt="0"/>
      <dgm:spPr/>
    </dgm:pt>
    <dgm:pt modelId="{DE8ED437-F61E-4CC6-B0D4-F48CC8CA212E}" type="pres">
      <dgm:prSet presAssocID="{520F0140-36E8-4AEF-82B2-A9B90FCE1D02}" presName="Name37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BBAE459E-14A8-4349-AD9E-B7E1382F11A8}" type="pres">
      <dgm:prSet presAssocID="{067F7247-607A-41A8-B065-D613E0A74A9F}" presName="hierRoot2" presStyleCnt="0">
        <dgm:presLayoutVars>
          <dgm:hierBranch val="init"/>
        </dgm:presLayoutVars>
      </dgm:prSet>
      <dgm:spPr/>
    </dgm:pt>
    <dgm:pt modelId="{4B91550A-55E5-460E-8453-1085E3D69FA3}" type="pres">
      <dgm:prSet presAssocID="{067F7247-607A-41A8-B065-D613E0A74A9F}" presName="rootComposite" presStyleCnt="0"/>
      <dgm:spPr/>
    </dgm:pt>
    <dgm:pt modelId="{E2198AE2-7EA5-473E-B623-3C40F56A0444}" type="pres">
      <dgm:prSet presAssocID="{067F7247-607A-41A8-B065-D613E0A74A9F}" presName="rootText" presStyleLbl="node4" presStyleIdx="2" presStyleCnt="16" custScaleX="150891" custScaleY="68397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F014426-0740-4F83-AE94-F5E93EDFAAC1}" type="pres">
      <dgm:prSet presAssocID="{067F7247-607A-41A8-B065-D613E0A74A9F}" presName="rootConnector" presStyleLbl="node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315A81B1-1FDF-4ED6-8706-C5290CCEE506}" type="pres">
      <dgm:prSet presAssocID="{067F7247-607A-41A8-B065-D613E0A74A9F}" presName="hierChild4" presStyleCnt="0"/>
      <dgm:spPr/>
    </dgm:pt>
    <dgm:pt modelId="{A7E7DE90-A4F8-4F4B-B13B-95F772C35F10}" type="pres">
      <dgm:prSet presAssocID="{0856867D-EBFF-444A-BC3A-9BE412DE7BB5}" presName="Name37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353C76D8-3B11-4F21-A823-13ACBEE8E5C1}" type="pres">
      <dgm:prSet presAssocID="{8C50ACDB-3688-45F1-8A94-E53CC5DC6475}" presName="hierRoot2" presStyleCnt="0">
        <dgm:presLayoutVars>
          <dgm:hierBranch val="init"/>
        </dgm:presLayoutVars>
      </dgm:prSet>
      <dgm:spPr/>
    </dgm:pt>
    <dgm:pt modelId="{84C666CD-D322-4155-A2E2-F95D6C1A0118}" type="pres">
      <dgm:prSet presAssocID="{8C50ACDB-3688-45F1-8A94-E53CC5DC6475}" presName="rootComposite" presStyleCnt="0"/>
      <dgm:spPr/>
    </dgm:pt>
    <dgm:pt modelId="{1938BCAD-1624-4D5D-8CE0-7D21BD250AEE}" type="pres">
      <dgm:prSet presAssocID="{8C50ACDB-3688-45F1-8A94-E53CC5DC6475}" presName="rootText" presStyleLbl="node4" presStyleIdx="3" presStyleCnt="16" custScaleX="140430" custScaleY="418711" custLinFactNeighborX="-22325" custLinFactNeighborY="321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D1F104C-DD0D-4B6D-8F18-0CE78D459081}" type="pres">
      <dgm:prSet presAssocID="{8C50ACDB-3688-45F1-8A94-E53CC5DC6475}" presName="rootConnector" presStyleLbl="node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A3C0B17D-D5CC-4B14-B38A-7B046448023C}" type="pres">
      <dgm:prSet presAssocID="{8C50ACDB-3688-45F1-8A94-E53CC5DC6475}" presName="hierChild4" presStyleCnt="0"/>
      <dgm:spPr/>
    </dgm:pt>
    <dgm:pt modelId="{38D8ADE3-C8DA-43BA-B725-5FEAF51C4FF1}" type="pres">
      <dgm:prSet presAssocID="{8C50ACDB-3688-45F1-8A94-E53CC5DC6475}" presName="hierChild5" presStyleCnt="0"/>
      <dgm:spPr/>
    </dgm:pt>
    <dgm:pt modelId="{F21241EF-51DC-4FEA-9D78-D463D75F30E8}" type="pres">
      <dgm:prSet presAssocID="{067F7247-607A-41A8-B065-D613E0A74A9F}" presName="hierChild5" presStyleCnt="0"/>
      <dgm:spPr/>
    </dgm:pt>
    <dgm:pt modelId="{EDBEDD36-2F96-44F9-8019-8ED498897B52}" type="pres">
      <dgm:prSet presAssocID="{297A4DF0-7200-4922-B6EA-80918532993E}" presName="Name37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ECFDDFE6-0A9A-4B0F-B229-C7ED53949A5A}" type="pres">
      <dgm:prSet presAssocID="{834B33D0-C997-4486-B5FD-6525A21B419E}" presName="hierRoot2" presStyleCnt="0">
        <dgm:presLayoutVars>
          <dgm:hierBranch val="init"/>
        </dgm:presLayoutVars>
      </dgm:prSet>
      <dgm:spPr/>
    </dgm:pt>
    <dgm:pt modelId="{061472EF-FF61-4A6F-98AC-83CF7CD1B19E}" type="pres">
      <dgm:prSet presAssocID="{834B33D0-C997-4486-B5FD-6525A21B419E}" presName="rootComposite" presStyleCnt="0"/>
      <dgm:spPr/>
    </dgm:pt>
    <dgm:pt modelId="{83C7609C-95BF-4E58-904A-D3E4965AC57B}" type="pres">
      <dgm:prSet presAssocID="{834B33D0-C997-4486-B5FD-6525A21B419E}" presName="rootText" presStyleLbl="node4" presStyleIdx="4" presStyleCnt="16" custScaleX="150891" custScaleY="68397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28EE295-3AF0-4C5D-974D-7D817222E641}" type="pres">
      <dgm:prSet presAssocID="{834B33D0-C997-4486-B5FD-6525A21B419E}" presName="rootConnector" presStyleLbl="node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97A32CD8-0884-439A-AD95-C9051CE190D6}" type="pres">
      <dgm:prSet presAssocID="{834B33D0-C997-4486-B5FD-6525A21B419E}" presName="hierChild4" presStyleCnt="0"/>
      <dgm:spPr/>
    </dgm:pt>
    <dgm:pt modelId="{1891FF96-5C76-4596-B2F1-591E188C9440}" type="pres">
      <dgm:prSet presAssocID="{D87DF2BB-0AE5-4BAA-B18C-85582DD6D466}" presName="Name37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64A5EF97-929C-405F-A1FB-ED3BE1AAFF25}" type="pres">
      <dgm:prSet presAssocID="{65F1D9B0-9190-4739-A505-C77422654CFC}" presName="hierRoot2" presStyleCnt="0">
        <dgm:presLayoutVars>
          <dgm:hierBranch val="init"/>
        </dgm:presLayoutVars>
      </dgm:prSet>
      <dgm:spPr/>
    </dgm:pt>
    <dgm:pt modelId="{CC4D3C1B-B280-4897-95FA-E6A70058A415}" type="pres">
      <dgm:prSet presAssocID="{65F1D9B0-9190-4739-A505-C77422654CFC}" presName="rootComposite" presStyleCnt="0"/>
      <dgm:spPr/>
    </dgm:pt>
    <dgm:pt modelId="{DD8E9263-A57F-4CE8-9C4C-4E9D6C579307}" type="pres">
      <dgm:prSet presAssocID="{65F1D9B0-9190-4739-A505-C77422654CFC}" presName="rootText" presStyleLbl="node4" presStyleIdx="5" presStyleCnt="16" custScaleX="158060" custScaleY="418711" custLinFactNeighborX="-22662" custLinFactNeighborY="514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938CA5A-FA28-442E-9B2A-A0C1E2860934}" type="pres">
      <dgm:prSet presAssocID="{65F1D9B0-9190-4739-A505-C77422654CFC}" presName="rootConnector" presStyleLbl="node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4718DA11-EA76-4603-BEE9-8C748FD82E50}" type="pres">
      <dgm:prSet presAssocID="{65F1D9B0-9190-4739-A505-C77422654CFC}" presName="hierChild4" presStyleCnt="0"/>
      <dgm:spPr/>
    </dgm:pt>
    <dgm:pt modelId="{75FA6CC5-2023-4ECF-9172-A890B2BC8974}" type="pres">
      <dgm:prSet presAssocID="{65F1D9B0-9190-4739-A505-C77422654CFC}" presName="hierChild5" presStyleCnt="0"/>
      <dgm:spPr/>
    </dgm:pt>
    <dgm:pt modelId="{142EBC1F-DAF4-482C-B5F0-1CC7E9BAC771}" type="pres">
      <dgm:prSet presAssocID="{834B33D0-C997-4486-B5FD-6525A21B419E}" presName="hierChild5" presStyleCnt="0"/>
      <dgm:spPr/>
    </dgm:pt>
    <dgm:pt modelId="{2CB0F31D-0B68-45D9-84D0-B81AD33D6839}" type="pres">
      <dgm:prSet presAssocID="{02852C5A-79AA-477A-A471-8EE49E4DA9A6}" presName="hierChild5" presStyleCnt="0"/>
      <dgm:spPr/>
    </dgm:pt>
    <dgm:pt modelId="{16E8CCA0-4931-4CAA-ACD8-ADC4FABC7790}" type="pres">
      <dgm:prSet presAssocID="{7F04A0C9-1617-4FE4-B2AF-7BEE707B876D}" presName="hierChild5" presStyleCnt="0"/>
      <dgm:spPr/>
    </dgm:pt>
    <dgm:pt modelId="{7967CE4C-7E0F-4093-B38D-2E9636302BC6}" type="pres">
      <dgm:prSet presAssocID="{90A40479-FBE5-49B3-BBC6-3AD43E04F63F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E332F51-2B3C-4B09-BED7-D26A82FF4924}" type="pres">
      <dgm:prSet presAssocID="{22E0E851-F2CE-46D8-9B7E-89D5BCB22966}" presName="hierRoot2" presStyleCnt="0">
        <dgm:presLayoutVars>
          <dgm:hierBranch val="init"/>
        </dgm:presLayoutVars>
      </dgm:prSet>
      <dgm:spPr/>
    </dgm:pt>
    <dgm:pt modelId="{CC8D2DAC-4EDD-424B-804B-73EFFEFD4B0D}" type="pres">
      <dgm:prSet presAssocID="{22E0E851-F2CE-46D8-9B7E-89D5BCB22966}" presName="rootComposite" presStyleCnt="0"/>
      <dgm:spPr/>
    </dgm:pt>
    <dgm:pt modelId="{06C47EEF-C75B-4243-B3F0-5B82C6021E6F}" type="pres">
      <dgm:prSet presAssocID="{22E0E851-F2CE-46D8-9B7E-89D5BCB22966}" presName="rootText" presStyleLbl="node2" presStyleIdx="1" presStyleCnt="4" custScaleY="45603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5ADAA01-E234-47A7-89E8-CA365D62563E}" type="pres">
      <dgm:prSet presAssocID="{22E0E851-F2CE-46D8-9B7E-89D5BCB22966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563BE3D-941D-45C2-A55A-83744BA072B2}" type="pres">
      <dgm:prSet presAssocID="{22E0E851-F2CE-46D8-9B7E-89D5BCB22966}" presName="hierChild4" presStyleCnt="0"/>
      <dgm:spPr/>
    </dgm:pt>
    <dgm:pt modelId="{A91D0EBA-A1B2-4AFE-862C-5C1E6482703E}" type="pres">
      <dgm:prSet presAssocID="{994BAA2C-5F56-425A-9835-6B56F871A508}" presName="Name3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5348690-3995-45AC-8AFC-1DD0E925486C}" type="pres">
      <dgm:prSet presAssocID="{3BCA6FE6-FD1A-4F80-A9C4-9E79708949E7}" presName="hierRoot2" presStyleCnt="0">
        <dgm:presLayoutVars>
          <dgm:hierBranch val="init"/>
        </dgm:presLayoutVars>
      </dgm:prSet>
      <dgm:spPr/>
    </dgm:pt>
    <dgm:pt modelId="{A637605D-8375-4595-9BAB-100353BA0615}" type="pres">
      <dgm:prSet presAssocID="{3BCA6FE6-FD1A-4F80-A9C4-9E79708949E7}" presName="rootComposite" presStyleCnt="0"/>
      <dgm:spPr/>
    </dgm:pt>
    <dgm:pt modelId="{FB90DB67-3AED-472F-B0CC-695FBFED06BC}" type="pres">
      <dgm:prSet presAssocID="{3BCA6FE6-FD1A-4F80-A9C4-9E79708949E7}" presName="rootText" presStyleLbl="node3" presStyleIdx="1" presStyleCnt="4" custScaleX="150891" custScaleY="68811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F75FF5B-E44E-40EC-90C1-3C7144DAA79B}" type="pres">
      <dgm:prSet presAssocID="{3BCA6FE6-FD1A-4F80-A9C4-9E79708949E7}" presName="rootConnector" presStyleLbl="node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B37E136D-6A10-403E-BEAA-34D88586A8EE}" type="pres">
      <dgm:prSet presAssocID="{3BCA6FE6-FD1A-4F80-A9C4-9E79708949E7}" presName="hierChild4" presStyleCnt="0"/>
      <dgm:spPr/>
    </dgm:pt>
    <dgm:pt modelId="{9F49921B-2C5F-4EB8-B03C-2EE0C76B4C57}" type="pres">
      <dgm:prSet presAssocID="{1F152143-E204-4DF8-A7E9-428636E4161C}" presName="Name37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1530D7CC-413A-4628-A658-D0EA22F3F673}" type="pres">
      <dgm:prSet presAssocID="{F876D3F1-F7A7-4FF0-A8B8-AE332C208CAA}" presName="hierRoot2" presStyleCnt="0">
        <dgm:presLayoutVars>
          <dgm:hierBranch val="init"/>
        </dgm:presLayoutVars>
      </dgm:prSet>
      <dgm:spPr/>
    </dgm:pt>
    <dgm:pt modelId="{B67D8F66-0C89-440B-A4D0-8CB3550915BB}" type="pres">
      <dgm:prSet presAssocID="{F876D3F1-F7A7-4FF0-A8B8-AE332C208CAA}" presName="rootComposite" presStyleCnt="0"/>
      <dgm:spPr/>
    </dgm:pt>
    <dgm:pt modelId="{924B5B38-6999-47B1-B38D-2327F9150966}" type="pres">
      <dgm:prSet presAssocID="{F876D3F1-F7A7-4FF0-A8B8-AE332C208CAA}" presName="rootText" presStyleLbl="node4" presStyleIdx="6" presStyleCnt="16" custAng="10800000" custFlipVert="1" custScaleX="187649" custScaleY="638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7C17D33-9C3C-42DE-8720-1C1B27904636}" type="pres">
      <dgm:prSet presAssocID="{F876D3F1-F7A7-4FF0-A8B8-AE332C208CAA}" presName="rootConnector" presStyleLbl="node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A3504225-56EE-4415-8E4D-3E3AE616011E}" type="pres">
      <dgm:prSet presAssocID="{F876D3F1-F7A7-4FF0-A8B8-AE332C208CAA}" presName="hierChild4" presStyleCnt="0"/>
      <dgm:spPr/>
    </dgm:pt>
    <dgm:pt modelId="{266C6568-BA8B-475B-A503-85A82A7A16A4}" type="pres">
      <dgm:prSet presAssocID="{F876D3F1-F7A7-4FF0-A8B8-AE332C208CAA}" presName="hierChild5" presStyleCnt="0"/>
      <dgm:spPr/>
    </dgm:pt>
    <dgm:pt modelId="{D315BBE6-8D26-4830-AF20-861F15735488}" type="pres">
      <dgm:prSet presAssocID="{88550603-372F-4D4C-97DA-E760782F7752}" presName="Name37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034C35A9-13F7-433E-A997-4A7E53132A75}" type="pres">
      <dgm:prSet presAssocID="{9B5F3049-9073-4E04-918C-58EE9FC405BF}" presName="hierRoot2" presStyleCnt="0">
        <dgm:presLayoutVars>
          <dgm:hierBranch val="init"/>
        </dgm:presLayoutVars>
      </dgm:prSet>
      <dgm:spPr/>
    </dgm:pt>
    <dgm:pt modelId="{4BA61EF9-5392-4C5D-A57E-1BAFB49616A6}" type="pres">
      <dgm:prSet presAssocID="{9B5F3049-9073-4E04-918C-58EE9FC405BF}" presName="rootComposite" presStyleCnt="0"/>
      <dgm:spPr/>
    </dgm:pt>
    <dgm:pt modelId="{67286905-A631-4D5B-B12B-CD57D1732295}" type="pres">
      <dgm:prSet presAssocID="{9B5F3049-9073-4E04-918C-58EE9FC405BF}" presName="rootText" presStyleLbl="node4" presStyleIdx="7" presStyleCnt="16" custScaleX="192420" custScaleY="459158" custLinFactNeighborX="-17784" custLinFactNeighborY="336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B69F2C7-D7B2-4E72-9AF3-86077A70B603}" type="pres">
      <dgm:prSet presAssocID="{9B5F3049-9073-4E04-918C-58EE9FC405BF}" presName="rootConnector" presStyleLbl="node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A9963747-FCD7-4DAD-87E8-87CB74AC4B94}" type="pres">
      <dgm:prSet presAssocID="{9B5F3049-9073-4E04-918C-58EE9FC405BF}" presName="hierChild4" presStyleCnt="0"/>
      <dgm:spPr/>
    </dgm:pt>
    <dgm:pt modelId="{3C364D40-9907-4214-8837-81D9665B3232}" type="pres">
      <dgm:prSet presAssocID="{9B5F3049-9073-4E04-918C-58EE9FC405BF}" presName="hierChild5" presStyleCnt="0"/>
      <dgm:spPr/>
    </dgm:pt>
    <dgm:pt modelId="{9265D48B-5300-4367-A675-BAF268267A81}" type="pres">
      <dgm:prSet presAssocID="{3BCA6FE6-FD1A-4F80-A9C4-9E79708949E7}" presName="hierChild5" presStyleCnt="0"/>
      <dgm:spPr/>
    </dgm:pt>
    <dgm:pt modelId="{CCBF9B39-5ECF-49D9-AD85-98CB16DF1023}" type="pres">
      <dgm:prSet presAssocID="{22E0E851-F2CE-46D8-9B7E-89D5BCB22966}" presName="hierChild5" presStyleCnt="0"/>
      <dgm:spPr/>
    </dgm:pt>
    <dgm:pt modelId="{28FB246D-8AA3-4313-8D5E-0188D37BC963}" type="pres">
      <dgm:prSet presAssocID="{340FD827-E8A4-4392-90AB-D7FC5B059008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8BB8191-03F8-443D-B025-572AA06263BF}" type="pres">
      <dgm:prSet presAssocID="{1B705BEF-6E54-4BA5-89DB-253F29776B58}" presName="hierRoot2" presStyleCnt="0">
        <dgm:presLayoutVars>
          <dgm:hierBranch val="init"/>
        </dgm:presLayoutVars>
      </dgm:prSet>
      <dgm:spPr/>
    </dgm:pt>
    <dgm:pt modelId="{C5BC0A6D-02C1-46C0-A7FF-21DDCC6664A3}" type="pres">
      <dgm:prSet presAssocID="{1B705BEF-6E54-4BA5-89DB-253F29776B58}" presName="rootComposite" presStyleCnt="0"/>
      <dgm:spPr/>
    </dgm:pt>
    <dgm:pt modelId="{55B01930-E583-4CF6-8419-A97B519E9342}" type="pres">
      <dgm:prSet presAssocID="{1B705BEF-6E54-4BA5-89DB-253F29776B58}" presName="rootText" presStyleLbl="node2" presStyleIdx="2" presStyleCnt="4" custScaleY="45603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945D0E6-C40B-4A41-9B14-CCBF34652D74}" type="pres">
      <dgm:prSet presAssocID="{1B705BEF-6E54-4BA5-89DB-253F29776B58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6D47D35-7DBC-4C95-A75F-709AAB26EBA8}" type="pres">
      <dgm:prSet presAssocID="{1B705BEF-6E54-4BA5-89DB-253F29776B58}" presName="hierChild4" presStyleCnt="0"/>
      <dgm:spPr/>
    </dgm:pt>
    <dgm:pt modelId="{493F059B-671B-405E-AEE9-3725608EB4E1}" type="pres">
      <dgm:prSet presAssocID="{9A6CFB56-5DAC-4F3E-BB08-663A6EA9CA72}" presName="Name3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19B3EC7-D155-45CB-AFD2-94D8A0D805C9}" type="pres">
      <dgm:prSet presAssocID="{B1FED19D-0666-44E6-BF68-3ACBA323AAF4}" presName="hierRoot2" presStyleCnt="0">
        <dgm:presLayoutVars>
          <dgm:hierBranch val="init"/>
        </dgm:presLayoutVars>
      </dgm:prSet>
      <dgm:spPr/>
    </dgm:pt>
    <dgm:pt modelId="{ACCD5508-207D-4CD5-ABBE-15D95CE2EA1A}" type="pres">
      <dgm:prSet presAssocID="{B1FED19D-0666-44E6-BF68-3ACBA323AAF4}" presName="rootComposite" presStyleCnt="0"/>
      <dgm:spPr/>
    </dgm:pt>
    <dgm:pt modelId="{3243141C-1C83-42DA-92D7-07B625551BF4}" type="pres">
      <dgm:prSet presAssocID="{B1FED19D-0666-44E6-BF68-3ACBA323AAF4}" presName="rootText" presStyleLbl="node3" presStyleIdx="2" presStyleCnt="4" custScaleX="150891" custScaleY="68811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26FDBE7-8B0E-4B75-BFB8-95B6B1C6088D}" type="pres">
      <dgm:prSet presAssocID="{B1FED19D-0666-44E6-BF68-3ACBA323AAF4}" presName="rootConnector" presStyleLbl="node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047642C-503A-40CF-BF54-F3C6F58A9D7F}" type="pres">
      <dgm:prSet presAssocID="{B1FED19D-0666-44E6-BF68-3ACBA323AAF4}" presName="hierChild4" presStyleCnt="0"/>
      <dgm:spPr/>
    </dgm:pt>
    <dgm:pt modelId="{738AFC46-910A-4339-A60B-2ADD097D24A0}" type="pres">
      <dgm:prSet presAssocID="{3C9B733E-365D-4303-A651-2810C155B142}" presName="Name37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0BE382AA-DA36-44EE-A543-5DE5EDF1DB92}" type="pres">
      <dgm:prSet presAssocID="{F0CA111C-D478-418D-87A1-723925DAD18E}" presName="hierRoot2" presStyleCnt="0">
        <dgm:presLayoutVars>
          <dgm:hierBranch val="init"/>
        </dgm:presLayoutVars>
      </dgm:prSet>
      <dgm:spPr/>
    </dgm:pt>
    <dgm:pt modelId="{DE7EE6AE-DB42-4C9F-A50D-2F6F99036BA6}" type="pres">
      <dgm:prSet presAssocID="{F0CA111C-D478-418D-87A1-723925DAD18E}" presName="rootComposite" presStyleCnt="0"/>
      <dgm:spPr/>
    </dgm:pt>
    <dgm:pt modelId="{6D43D046-185D-4D03-94DB-9179D16F35BB}" type="pres">
      <dgm:prSet presAssocID="{F0CA111C-D478-418D-87A1-723925DAD18E}" presName="rootText" presStyleLbl="node4" presStyleIdx="8" presStyleCnt="16" custScaleX="150891" custScaleY="68397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FD0B8C1-CB77-458A-B7BE-97D8C9EB91B9}" type="pres">
      <dgm:prSet presAssocID="{F0CA111C-D478-418D-87A1-723925DAD18E}" presName="rootConnector" presStyleLbl="node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302040C5-1DCD-4715-880B-56A6DF32127D}" type="pres">
      <dgm:prSet presAssocID="{F0CA111C-D478-418D-87A1-723925DAD18E}" presName="hierChild4" presStyleCnt="0"/>
      <dgm:spPr/>
    </dgm:pt>
    <dgm:pt modelId="{1124D1A5-9197-4453-A4EA-758BAB3B1387}" type="pres">
      <dgm:prSet presAssocID="{851B8B2D-CCC0-4400-A185-B470D07EBEB2}" presName="Name37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769146E4-B71A-4E5A-A204-EEC351E954C7}" type="pres">
      <dgm:prSet presAssocID="{A6441F5A-D350-47C4-9D84-266241B42574}" presName="hierRoot2" presStyleCnt="0">
        <dgm:presLayoutVars>
          <dgm:hierBranch val="init"/>
        </dgm:presLayoutVars>
      </dgm:prSet>
      <dgm:spPr/>
    </dgm:pt>
    <dgm:pt modelId="{C5C105A1-F24F-4A6C-8F6A-AF2D7A631B76}" type="pres">
      <dgm:prSet presAssocID="{A6441F5A-D350-47C4-9D84-266241B42574}" presName="rootComposite" presStyleCnt="0"/>
      <dgm:spPr/>
    </dgm:pt>
    <dgm:pt modelId="{7505E0DF-6C12-439C-9CED-AB49741CB032}" type="pres">
      <dgm:prSet presAssocID="{A6441F5A-D350-47C4-9D84-266241B42574}" presName="rootText" presStyleLbl="node4" presStyleIdx="9" presStyleCnt="16" custScaleX="140430" custScaleY="418711" custLinFactNeighborX="-25058" custLinFactNeighborY="955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E6AFD37-CE6F-4171-9FD6-F8B5347E04C2}" type="pres">
      <dgm:prSet presAssocID="{A6441F5A-D350-47C4-9D84-266241B42574}" presName="rootConnector" presStyleLbl="node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4AD9F9BF-68B8-4E3F-A5FB-51609CA18E85}" type="pres">
      <dgm:prSet presAssocID="{A6441F5A-D350-47C4-9D84-266241B42574}" presName="hierChild4" presStyleCnt="0"/>
      <dgm:spPr/>
    </dgm:pt>
    <dgm:pt modelId="{9CA9EDB5-0828-4ACA-AFF0-93946B2DA938}" type="pres">
      <dgm:prSet presAssocID="{A6441F5A-D350-47C4-9D84-266241B42574}" presName="hierChild5" presStyleCnt="0"/>
      <dgm:spPr/>
    </dgm:pt>
    <dgm:pt modelId="{091B71AF-A5A5-4C78-B2AD-2CC464467791}" type="pres">
      <dgm:prSet presAssocID="{F0CA111C-D478-418D-87A1-723925DAD18E}" presName="hierChild5" presStyleCnt="0"/>
      <dgm:spPr/>
    </dgm:pt>
    <dgm:pt modelId="{8C06A998-2C82-4BB2-B74E-BFCD5E67D823}" type="pres">
      <dgm:prSet presAssocID="{E85A1F6E-12CF-4C06-B4B7-6006776FA7A1}" presName="Name37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0351807F-EA12-4368-90E5-0F0BC64F408F}" type="pres">
      <dgm:prSet presAssocID="{07F525E9-3032-4732-91C1-04A4B729B787}" presName="hierRoot2" presStyleCnt="0">
        <dgm:presLayoutVars>
          <dgm:hierBranch val="init"/>
        </dgm:presLayoutVars>
      </dgm:prSet>
      <dgm:spPr/>
    </dgm:pt>
    <dgm:pt modelId="{97493490-A2AB-46EB-956C-30A628810C3D}" type="pres">
      <dgm:prSet presAssocID="{07F525E9-3032-4732-91C1-04A4B729B787}" presName="rootComposite" presStyleCnt="0"/>
      <dgm:spPr/>
    </dgm:pt>
    <dgm:pt modelId="{C855ED3F-7C57-4AE8-98F9-41DA925C2AE3}" type="pres">
      <dgm:prSet presAssocID="{07F525E9-3032-4732-91C1-04A4B729B787}" presName="rootText" presStyleLbl="node4" presStyleIdx="10" presStyleCnt="16" custScaleX="150891" custScaleY="68397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891E909-FF70-4932-AE05-082B0CAAAE48}" type="pres">
      <dgm:prSet presAssocID="{07F525E9-3032-4732-91C1-04A4B729B787}" presName="rootConnector" presStyleLbl="node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FFDD3ED8-19D9-43B3-9B09-4FEBCCAD74C8}" type="pres">
      <dgm:prSet presAssocID="{07F525E9-3032-4732-91C1-04A4B729B787}" presName="hierChild4" presStyleCnt="0"/>
      <dgm:spPr/>
    </dgm:pt>
    <dgm:pt modelId="{9CBFF5C4-A189-4AFA-84E4-35A14DE54337}" type="pres">
      <dgm:prSet presAssocID="{F6B30E36-0623-4969-BECB-15BC6BAD84F5}" presName="Name37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83CC5CC1-2226-47C9-9CA6-CB2F57B29A46}" type="pres">
      <dgm:prSet presAssocID="{D54ECA07-C377-4749-B6FA-E2584D22241D}" presName="hierRoot2" presStyleCnt="0">
        <dgm:presLayoutVars>
          <dgm:hierBranch val="init"/>
        </dgm:presLayoutVars>
      </dgm:prSet>
      <dgm:spPr/>
    </dgm:pt>
    <dgm:pt modelId="{3BFE92A6-8E25-473D-963D-DAE117EDD4AC}" type="pres">
      <dgm:prSet presAssocID="{D54ECA07-C377-4749-B6FA-E2584D22241D}" presName="rootComposite" presStyleCnt="0"/>
      <dgm:spPr/>
    </dgm:pt>
    <dgm:pt modelId="{CF3F94C5-D4B6-43A4-817B-E5169689631B}" type="pres">
      <dgm:prSet presAssocID="{D54ECA07-C377-4749-B6FA-E2584D22241D}" presName="rootText" presStyleLbl="node4" presStyleIdx="11" presStyleCnt="16" custScaleX="161338" custScaleY="418711" custLinFactNeighborX="-19691" custLinFactNeighborY="1061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F9B2835-60E4-4524-9F5A-C77A09B3C5B4}" type="pres">
      <dgm:prSet presAssocID="{D54ECA07-C377-4749-B6FA-E2584D22241D}" presName="rootConnector" presStyleLbl="node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B843B395-9622-437B-8366-C7B966309DCE}" type="pres">
      <dgm:prSet presAssocID="{D54ECA07-C377-4749-B6FA-E2584D22241D}" presName="hierChild4" presStyleCnt="0"/>
      <dgm:spPr/>
    </dgm:pt>
    <dgm:pt modelId="{52266039-59FD-4B87-A256-EB0ACDAC4CFC}" type="pres">
      <dgm:prSet presAssocID="{D54ECA07-C377-4749-B6FA-E2584D22241D}" presName="hierChild5" presStyleCnt="0"/>
      <dgm:spPr/>
    </dgm:pt>
    <dgm:pt modelId="{145E7D1A-13B9-479C-8E09-C52AA501DF34}" type="pres">
      <dgm:prSet presAssocID="{07F525E9-3032-4732-91C1-04A4B729B787}" presName="hierChild5" presStyleCnt="0"/>
      <dgm:spPr/>
    </dgm:pt>
    <dgm:pt modelId="{41FD41E9-2B41-49FE-BD2A-5DDAFF8511A3}" type="pres">
      <dgm:prSet presAssocID="{B1FED19D-0666-44E6-BF68-3ACBA323AAF4}" presName="hierChild5" presStyleCnt="0"/>
      <dgm:spPr/>
    </dgm:pt>
    <dgm:pt modelId="{CAD57020-398F-40C1-A95A-EB79C5B9E118}" type="pres">
      <dgm:prSet presAssocID="{1B705BEF-6E54-4BA5-89DB-253F29776B58}" presName="hierChild5" presStyleCnt="0"/>
      <dgm:spPr/>
    </dgm:pt>
    <dgm:pt modelId="{DB4AF6E0-F46F-46D4-A4FD-B3B9179A4F25}" type="pres">
      <dgm:prSet presAssocID="{1FC2A802-AACB-4DF8-A63A-2E40D1568ED6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DAF73CE7-1A61-4925-8D59-FC7CC539C4A8}" type="pres">
      <dgm:prSet presAssocID="{D8361C8D-7014-4AEA-B5DC-4E7C00CA2B53}" presName="hierRoot2" presStyleCnt="0">
        <dgm:presLayoutVars>
          <dgm:hierBranch val="init"/>
        </dgm:presLayoutVars>
      </dgm:prSet>
      <dgm:spPr/>
    </dgm:pt>
    <dgm:pt modelId="{B2A915A8-BBE0-4C2D-8D94-71AACFA4C9F9}" type="pres">
      <dgm:prSet presAssocID="{D8361C8D-7014-4AEA-B5DC-4E7C00CA2B53}" presName="rootComposite" presStyleCnt="0"/>
      <dgm:spPr/>
    </dgm:pt>
    <dgm:pt modelId="{C2E9CCAD-DE60-415E-B4D1-9520FEED94CC}" type="pres">
      <dgm:prSet presAssocID="{D8361C8D-7014-4AEA-B5DC-4E7C00CA2B53}" presName="rootText" presStyleLbl="node2" presStyleIdx="3" presStyleCnt="4" custScaleY="45603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AC709F6-2083-42C7-8A79-4E7FAAF20CB5}" type="pres">
      <dgm:prSet presAssocID="{D8361C8D-7014-4AEA-B5DC-4E7C00CA2B53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6D161FCA-7EF4-48CE-843C-12C6DFBB395F}" type="pres">
      <dgm:prSet presAssocID="{D8361C8D-7014-4AEA-B5DC-4E7C00CA2B53}" presName="hierChild4" presStyleCnt="0"/>
      <dgm:spPr/>
    </dgm:pt>
    <dgm:pt modelId="{B1E1A23E-6578-4C05-B3C6-ADBAAB1FBFE4}" type="pres">
      <dgm:prSet presAssocID="{DE29C5C4-E782-4002-AD6F-1D7CFBA72EF4}" presName="Name3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A7163B2-62DE-4636-890C-B38893CA2B32}" type="pres">
      <dgm:prSet presAssocID="{063F3A12-96A6-47E0-9FDB-ABC9DE2309D2}" presName="hierRoot2" presStyleCnt="0">
        <dgm:presLayoutVars>
          <dgm:hierBranch val="init"/>
        </dgm:presLayoutVars>
      </dgm:prSet>
      <dgm:spPr/>
    </dgm:pt>
    <dgm:pt modelId="{7880E1FE-3308-4C9F-9F4C-D25FFDF95069}" type="pres">
      <dgm:prSet presAssocID="{063F3A12-96A6-47E0-9FDB-ABC9DE2309D2}" presName="rootComposite" presStyleCnt="0"/>
      <dgm:spPr/>
    </dgm:pt>
    <dgm:pt modelId="{F79AEF18-95FA-4A2E-B8F4-F3FE1FEE3639}" type="pres">
      <dgm:prSet presAssocID="{063F3A12-96A6-47E0-9FDB-ABC9DE2309D2}" presName="rootText" presStyleLbl="node3" presStyleIdx="3" presStyleCnt="4" custScaleX="150891" custScaleY="68811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160E6F8-941A-4D06-97DF-5D583960F733}" type="pres">
      <dgm:prSet presAssocID="{063F3A12-96A6-47E0-9FDB-ABC9DE2309D2}" presName="rootConnector" presStyleLbl="node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EEB64AF-9DE5-4AD0-B9D6-A06C939F7510}" type="pres">
      <dgm:prSet presAssocID="{063F3A12-96A6-47E0-9FDB-ABC9DE2309D2}" presName="hierChild4" presStyleCnt="0"/>
      <dgm:spPr/>
    </dgm:pt>
    <dgm:pt modelId="{B90A035C-3ECB-42DB-AD33-B4485F1B97BE}" type="pres">
      <dgm:prSet presAssocID="{862A06C8-6C97-4A49-9DAA-8ECECE71AA5F}" presName="Name37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6D02E401-6CE4-47AC-9B32-CF576714DA5A}" type="pres">
      <dgm:prSet presAssocID="{3AC10C16-BC0A-4945-805E-3AF1987D4AFC}" presName="hierRoot2" presStyleCnt="0">
        <dgm:presLayoutVars>
          <dgm:hierBranch val="init"/>
        </dgm:presLayoutVars>
      </dgm:prSet>
      <dgm:spPr/>
    </dgm:pt>
    <dgm:pt modelId="{DEA66FE0-62E5-4E48-A71B-4A97DE0E7726}" type="pres">
      <dgm:prSet presAssocID="{3AC10C16-BC0A-4945-805E-3AF1987D4AFC}" presName="rootComposite" presStyleCnt="0"/>
      <dgm:spPr/>
    </dgm:pt>
    <dgm:pt modelId="{4AEE9B53-9144-4C82-AEEC-04B41D5B41B6}" type="pres">
      <dgm:prSet presAssocID="{3AC10C16-BC0A-4945-805E-3AF1987D4AFC}" presName="rootText" presStyleLbl="node4" presStyleIdx="12" presStyleCnt="16" custScaleX="150891" custScaleY="68397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DAF5127-B052-4C26-9389-9AE88CDD4E5D}" type="pres">
      <dgm:prSet presAssocID="{3AC10C16-BC0A-4945-805E-3AF1987D4AFC}" presName="rootConnector" presStyleLbl="node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A2044167-83E2-41FC-9863-D0450B667C4F}" type="pres">
      <dgm:prSet presAssocID="{3AC10C16-BC0A-4945-805E-3AF1987D4AFC}" presName="hierChild4" presStyleCnt="0"/>
      <dgm:spPr/>
    </dgm:pt>
    <dgm:pt modelId="{7FD5C08C-4847-4864-BD97-B04DD71B6045}" type="pres">
      <dgm:prSet presAssocID="{8CB36171-AA03-4BD9-B7E7-0A98EB274BE4}" presName="Name37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DA954C2E-FC76-4102-B170-09235D45A194}" type="pres">
      <dgm:prSet presAssocID="{16999307-CDD0-4CE7-B128-22D8D14A3DF8}" presName="hierRoot2" presStyleCnt="0">
        <dgm:presLayoutVars>
          <dgm:hierBranch val="init"/>
        </dgm:presLayoutVars>
      </dgm:prSet>
      <dgm:spPr/>
    </dgm:pt>
    <dgm:pt modelId="{AF9B6065-3CE3-4579-89AF-78DDAE4B87E3}" type="pres">
      <dgm:prSet presAssocID="{16999307-CDD0-4CE7-B128-22D8D14A3DF8}" presName="rootComposite" presStyleCnt="0"/>
      <dgm:spPr/>
    </dgm:pt>
    <dgm:pt modelId="{F801600E-E978-4433-9568-A504BBCB8DA8}" type="pres">
      <dgm:prSet presAssocID="{16999307-CDD0-4CE7-B128-22D8D14A3DF8}" presName="rootText" presStyleLbl="node4" presStyleIdx="13" presStyleCnt="16" custScaleX="140430" custScaleY="418711" custLinFactNeighborX="-14315" custLinFactNeighborY="749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E78FCA4-21DB-429E-8C76-5EF11BCC9D77}" type="pres">
      <dgm:prSet presAssocID="{16999307-CDD0-4CE7-B128-22D8D14A3DF8}" presName="rootConnector" presStyleLbl="node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478A8CE8-4CB9-414F-860A-AFF83E9B0B78}" type="pres">
      <dgm:prSet presAssocID="{16999307-CDD0-4CE7-B128-22D8D14A3DF8}" presName="hierChild4" presStyleCnt="0"/>
      <dgm:spPr/>
    </dgm:pt>
    <dgm:pt modelId="{B5A2637D-9489-493F-96DA-D26E0B95CF4D}" type="pres">
      <dgm:prSet presAssocID="{16999307-CDD0-4CE7-B128-22D8D14A3DF8}" presName="hierChild5" presStyleCnt="0"/>
      <dgm:spPr/>
    </dgm:pt>
    <dgm:pt modelId="{90C5B6DC-5E33-435F-A601-64911331DCA7}" type="pres">
      <dgm:prSet presAssocID="{3AC10C16-BC0A-4945-805E-3AF1987D4AFC}" presName="hierChild5" presStyleCnt="0"/>
      <dgm:spPr/>
    </dgm:pt>
    <dgm:pt modelId="{6FEB9E56-54E3-4EDE-BC9E-750F4347D015}" type="pres">
      <dgm:prSet presAssocID="{01D05C5D-4181-4D3D-ADEC-4A551B3FB420}" presName="Name37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9CCC8D30-5CA0-4469-8FE6-75EFC49A3BEA}" type="pres">
      <dgm:prSet presAssocID="{9FB7DC26-0D88-4F90-8ABD-B6792A65F74E}" presName="hierRoot2" presStyleCnt="0">
        <dgm:presLayoutVars>
          <dgm:hierBranch val="init"/>
        </dgm:presLayoutVars>
      </dgm:prSet>
      <dgm:spPr/>
    </dgm:pt>
    <dgm:pt modelId="{C1C4BD08-41EB-4EAD-AD99-2C4EC5D6882E}" type="pres">
      <dgm:prSet presAssocID="{9FB7DC26-0D88-4F90-8ABD-B6792A65F74E}" presName="rootComposite" presStyleCnt="0"/>
      <dgm:spPr/>
    </dgm:pt>
    <dgm:pt modelId="{D19D882F-56E5-4418-87F9-7E58DFE01850}" type="pres">
      <dgm:prSet presAssocID="{9FB7DC26-0D88-4F90-8ABD-B6792A65F74E}" presName="rootText" presStyleLbl="node4" presStyleIdx="14" presStyleCnt="16" custScaleX="150891" custScaleY="68397" custLinFactNeighborX="12204" custLinFactNeighborY="258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DEF9D79-995B-4C5E-A6FA-ADFCE7427DDD}" type="pres">
      <dgm:prSet presAssocID="{9FB7DC26-0D88-4F90-8ABD-B6792A65F74E}" presName="rootConnector" presStyleLbl="node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0C3AED40-BE73-48AA-A4A8-410E78874545}" type="pres">
      <dgm:prSet presAssocID="{9FB7DC26-0D88-4F90-8ABD-B6792A65F74E}" presName="hierChild4" presStyleCnt="0"/>
      <dgm:spPr/>
    </dgm:pt>
    <dgm:pt modelId="{3080A93B-ADA7-494E-B4E8-6D0DDF9F27F3}" type="pres">
      <dgm:prSet presAssocID="{8402D070-F209-4503-B363-B8D3D96754BE}" presName="Name37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BE29545F-DA2D-49DC-8B4D-1DFA3EFEDB9D}" type="pres">
      <dgm:prSet presAssocID="{26B61F46-F56C-4794-A6AD-FE21D7F55AAF}" presName="hierRoot2" presStyleCnt="0">
        <dgm:presLayoutVars>
          <dgm:hierBranch val="init"/>
        </dgm:presLayoutVars>
      </dgm:prSet>
      <dgm:spPr/>
    </dgm:pt>
    <dgm:pt modelId="{F581B186-2724-41A4-A911-D28849728F73}" type="pres">
      <dgm:prSet presAssocID="{26B61F46-F56C-4794-A6AD-FE21D7F55AAF}" presName="rootComposite" presStyleCnt="0"/>
      <dgm:spPr/>
    </dgm:pt>
    <dgm:pt modelId="{831FF71B-5AA7-46BC-BBB4-1AC42D4728D0}" type="pres">
      <dgm:prSet presAssocID="{26B61F46-F56C-4794-A6AD-FE21D7F55AAF}" presName="rootText" presStyleLbl="node4" presStyleIdx="15" presStyleCnt="16" custScaleX="140430" custScaleY="418711" custLinFactNeighborX="-21123" custLinFactNeighborY="225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2EBC62A-D33E-4886-9519-BFED7F63C170}" type="pres">
      <dgm:prSet presAssocID="{26B61F46-F56C-4794-A6AD-FE21D7F55AAF}" presName="rootConnector" presStyleLbl="node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96DD627B-8DEF-4D93-A0F1-A8F11389960B}" type="pres">
      <dgm:prSet presAssocID="{26B61F46-F56C-4794-A6AD-FE21D7F55AAF}" presName="hierChild4" presStyleCnt="0"/>
      <dgm:spPr/>
    </dgm:pt>
    <dgm:pt modelId="{D5038248-29B2-4C7A-8089-AC92396D4CF9}" type="pres">
      <dgm:prSet presAssocID="{26B61F46-F56C-4794-A6AD-FE21D7F55AAF}" presName="hierChild5" presStyleCnt="0"/>
      <dgm:spPr/>
    </dgm:pt>
    <dgm:pt modelId="{4DB63208-85B0-4323-940B-EA3B84528A6A}" type="pres">
      <dgm:prSet presAssocID="{9FB7DC26-0D88-4F90-8ABD-B6792A65F74E}" presName="hierChild5" presStyleCnt="0"/>
      <dgm:spPr/>
    </dgm:pt>
    <dgm:pt modelId="{38378852-E2CE-4327-8E4E-47CE83866EF4}" type="pres">
      <dgm:prSet presAssocID="{063F3A12-96A6-47E0-9FDB-ABC9DE2309D2}" presName="hierChild5" presStyleCnt="0"/>
      <dgm:spPr/>
    </dgm:pt>
    <dgm:pt modelId="{E2B24D45-A543-43A7-A655-086C4BD09352}" type="pres">
      <dgm:prSet presAssocID="{D8361C8D-7014-4AEA-B5DC-4E7C00CA2B53}" presName="hierChild5" presStyleCnt="0"/>
      <dgm:spPr/>
    </dgm:pt>
    <dgm:pt modelId="{487A7013-8E0C-45C3-82A0-FF03D2F40EF1}" type="pres">
      <dgm:prSet presAssocID="{3BDEB63E-B30F-45E7-8BF8-A137A5BFD7D1}" presName="hierChild3" presStyleCnt="0"/>
      <dgm:spPr/>
    </dgm:pt>
  </dgm:ptLst>
  <dgm:cxnLst>
    <dgm:cxn modelId="{BEA23D1F-C52A-4E7B-A34D-7D6E4D76DA9E}" type="presOf" srcId="{9B5F3049-9073-4E04-918C-58EE9FC405BF}" destId="{67286905-A631-4D5B-B12B-CD57D1732295}" srcOrd="0" destOrd="0" presId="urn:microsoft.com/office/officeart/2005/8/layout/orgChart1"/>
    <dgm:cxn modelId="{919E3CFB-AB8C-40FC-8CA4-A1AFDD3DA062}" srcId="{834B33D0-C997-4486-B5FD-6525A21B419E}" destId="{65F1D9B0-9190-4739-A505-C77422654CFC}" srcOrd="0" destOrd="0" parTransId="{D87DF2BB-0AE5-4BAA-B18C-85582DD6D466}" sibTransId="{74554805-7128-4B1C-944A-D1B93C2717A0}"/>
    <dgm:cxn modelId="{DDA91636-FE08-4AB1-A7CF-63A9F6C5C980}" type="presOf" srcId="{3BCA6FE6-FD1A-4F80-A9C4-9E79708949E7}" destId="{6F75FF5B-E44E-40EC-90C1-3C7144DAA79B}" srcOrd="1" destOrd="0" presId="urn:microsoft.com/office/officeart/2005/8/layout/orgChart1"/>
    <dgm:cxn modelId="{75358842-A17C-42B6-91EC-EFEE361EBF48}" type="presOf" srcId="{16999307-CDD0-4CE7-B128-22D8D14A3DF8}" destId="{F801600E-E978-4433-9568-A504BBCB8DA8}" srcOrd="0" destOrd="0" presId="urn:microsoft.com/office/officeart/2005/8/layout/orgChart1"/>
    <dgm:cxn modelId="{EB19C214-DAAC-41CF-BC2E-33B1DABB28D9}" type="presOf" srcId="{DE29C5C4-E782-4002-AD6F-1D7CFBA72EF4}" destId="{B1E1A23E-6578-4C05-B3C6-ADBAAB1FBFE4}" srcOrd="0" destOrd="0" presId="urn:microsoft.com/office/officeart/2005/8/layout/orgChart1"/>
    <dgm:cxn modelId="{F3F7F583-D661-45C9-8D38-863E263E4D21}" type="presOf" srcId="{E85A1F6E-12CF-4C06-B4B7-6006776FA7A1}" destId="{8C06A998-2C82-4BB2-B74E-BFCD5E67D823}" srcOrd="0" destOrd="0" presId="urn:microsoft.com/office/officeart/2005/8/layout/orgChart1"/>
    <dgm:cxn modelId="{BA79803E-3C3C-45E6-AF83-EF4A1B602806}" srcId="{B1FED19D-0666-44E6-BF68-3ACBA323AAF4}" destId="{07F525E9-3032-4732-91C1-04A4B729B787}" srcOrd="1" destOrd="0" parTransId="{E85A1F6E-12CF-4C06-B4B7-6006776FA7A1}" sibTransId="{F2AE3493-7DB5-4520-B3DF-36F9EEA37AFC}"/>
    <dgm:cxn modelId="{E8E137A5-C828-4F88-BC8A-47B5C563A088}" type="presOf" srcId="{340FD827-E8A4-4392-90AB-D7FC5B059008}" destId="{28FB246D-8AA3-4313-8D5E-0188D37BC963}" srcOrd="0" destOrd="0" presId="urn:microsoft.com/office/officeart/2005/8/layout/orgChart1"/>
    <dgm:cxn modelId="{9173CCFF-A7A5-4C57-AD74-D173ED8DBDCB}" type="presOf" srcId="{8CB36171-AA03-4BD9-B7E7-0A98EB274BE4}" destId="{7FD5C08C-4847-4864-BD97-B04DD71B6045}" srcOrd="0" destOrd="0" presId="urn:microsoft.com/office/officeart/2005/8/layout/orgChart1"/>
    <dgm:cxn modelId="{A82530E1-3ADD-47F9-A861-FEA44936D433}" srcId="{063F3A12-96A6-47E0-9FDB-ABC9DE2309D2}" destId="{3AC10C16-BC0A-4945-805E-3AF1987D4AFC}" srcOrd="0" destOrd="0" parTransId="{862A06C8-6C97-4A49-9DAA-8ECECE71AA5F}" sibTransId="{F88B8148-B037-41F2-9929-9C9803A83FCE}"/>
    <dgm:cxn modelId="{5F83D60A-4E33-45E9-B83E-CFB5EE1168B9}" type="presOf" srcId="{834B33D0-C997-4486-B5FD-6525A21B419E}" destId="{428EE295-3AF0-4C5D-974D-7D817222E641}" srcOrd="1" destOrd="0" presId="urn:microsoft.com/office/officeart/2005/8/layout/orgChart1"/>
    <dgm:cxn modelId="{B1165207-C2BB-4D2E-81B1-FBA365353846}" type="presOf" srcId="{07F525E9-3032-4732-91C1-04A4B729B787}" destId="{2891E909-FF70-4932-AE05-082B0CAAAE48}" srcOrd="1" destOrd="0" presId="urn:microsoft.com/office/officeart/2005/8/layout/orgChart1"/>
    <dgm:cxn modelId="{03D542D4-2D69-4821-B84A-0CE2E2BBABBD}" type="presOf" srcId="{9B5F3049-9073-4E04-918C-58EE9FC405BF}" destId="{5B69F2C7-D7B2-4E72-9AF3-86077A70B603}" srcOrd="1" destOrd="0" presId="urn:microsoft.com/office/officeart/2005/8/layout/orgChart1"/>
    <dgm:cxn modelId="{08363DD9-D899-478C-BAC7-7E9478EB9045}" srcId="{02852C5A-79AA-477A-A471-8EE49E4DA9A6}" destId="{067F7247-607A-41A8-B065-D613E0A74A9F}" srcOrd="1" destOrd="0" parTransId="{520F0140-36E8-4AEF-82B2-A9B90FCE1D02}" sibTransId="{C064BB44-F4DF-4BAA-9AE8-D174B9201851}"/>
    <dgm:cxn modelId="{DB328989-9880-4A01-85D6-88A015C3D31F}" type="presOf" srcId="{067F7247-607A-41A8-B065-D613E0A74A9F}" destId="{6F014426-0740-4F83-AE94-F5E93EDFAAC1}" srcOrd="1" destOrd="0" presId="urn:microsoft.com/office/officeart/2005/8/layout/orgChart1"/>
    <dgm:cxn modelId="{EE507208-3ED6-4393-B311-B9C5B04D3A36}" type="presOf" srcId="{1B705BEF-6E54-4BA5-89DB-253F29776B58}" destId="{55B01930-E583-4CF6-8419-A97B519E9342}" srcOrd="0" destOrd="0" presId="urn:microsoft.com/office/officeart/2005/8/layout/orgChart1"/>
    <dgm:cxn modelId="{4E46B2A2-F1C4-45B4-8642-AF8494D8CC86}" type="presOf" srcId="{0856867D-EBFF-444A-BC3A-9BE412DE7BB5}" destId="{A7E7DE90-A4F8-4F4B-B13B-95F772C35F10}" srcOrd="0" destOrd="0" presId="urn:microsoft.com/office/officeart/2005/8/layout/orgChart1"/>
    <dgm:cxn modelId="{960A2F39-A680-42A6-9D10-97A009EEFFBA}" type="presOf" srcId="{01D05C5D-4181-4D3D-ADEC-4A551B3FB420}" destId="{6FEB9E56-54E3-4EDE-BC9E-750F4347D015}" srcOrd="0" destOrd="0" presId="urn:microsoft.com/office/officeart/2005/8/layout/orgChart1"/>
    <dgm:cxn modelId="{78767C63-0773-4A95-BE82-17900D488889}" srcId="{3BCA6FE6-FD1A-4F80-A9C4-9E79708949E7}" destId="{9B5F3049-9073-4E04-918C-58EE9FC405BF}" srcOrd="1" destOrd="0" parTransId="{88550603-372F-4D4C-97DA-E760782F7752}" sibTransId="{BD4FCC8A-A429-4770-853B-4BC78035FA78}"/>
    <dgm:cxn modelId="{216324B5-AF5F-4080-85E3-FB31E0D2B5E6}" type="presOf" srcId="{9FB7DC26-0D88-4F90-8ABD-B6792A65F74E}" destId="{D19D882F-56E5-4418-87F9-7E58DFE01850}" srcOrd="0" destOrd="0" presId="urn:microsoft.com/office/officeart/2005/8/layout/orgChart1"/>
    <dgm:cxn modelId="{384CC1EF-EBA1-4072-8CCB-A10A04E090E6}" type="presOf" srcId="{26B61F46-F56C-4794-A6AD-FE21D7F55AAF}" destId="{831FF71B-5AA7-46BC-BBB4-1AC42D4728D0}" srcOrd="0" destOrd="0" presId="urn:microsoft.com/office/officeart/2005/8/layout/orgChart1"/>
    <dgm:cxn modelId="{FBDA9AE0-D742-4A4F-B468-5EE10CB457CB}" type="presOf" srcId="{D8361C8D-7014-4AEA-B5DC-4E7C00CA2B53}" destId="{BAC709F6-2083-42C7-8A79-4E7FAAF20CB5}" srcOrd="1" destOrd="0" presId="urn:microsoft.com/office/officeart/2005/8/layout/orgChart1"/>
    <dgm:cxn modelId="{7553AD3A-1337-4378-BEA5-B85AEBF18781}" type="presOf" srcId="{02852C5A-79AA-477A-A471-8EE49E4DA9A6}" destId="{760578AC-6457-4F8E-B5CD-197200E4CDE2}" srcOrd="1" destOrd="0" presId="urn:microsoft.com/office/officeart/2005/8/layout/orgChart1"/>
    <dgm:cxn modelId="{49D4C2F6-EC68-47F5-B0E7-4C40DA1EEA23}" type="presOf" srcId="{88550603-372F-4D4C-97DA-E760782F7752}" destId="{D315BBE6-8D26-4830-AF20-861F15735488}" srcOrd="0" destOrd="0" presId="urn:microsoft.com/office/officeart/2005/8/layout/orgChart1"/>
    <dgm:cxn modelId="{44477258-8247-4728-BCDB-97F978E9E596}" type="presOf" srcId="{F0CA111C-D478-418D-87A1-723925DAD18E}" destId="{DFD0B8C1-CB77-458A-B7BE-97D8C9EB91B9}" srcOrd="1" destOrd="0" presId="urn:microsoft.com/office/officeart/2005/8/layout/orgChart1"/>
    <dgm:cxn modelId="{5294305B-FB19-410B-ACFA-2A53A90ED0C3}" type="presOf" srcId="{A6441F5A-D350-47C4-9D84-266241B42574}" destId="{9E6AFD37-CE6F-4171-9FD6-F8B5347E04C2}" srcOrd="1" destOrd="0" presId="urn:microsoft.com/office/officeart/2005/8/layout/orgChart1"/>
    <dgm:cxn modelId="{3E197FB1-DC3A-42FF-BCAB-93FAC181263E}" type="presOf" srcId="{22E0E851-F2CE-46D8-9B7E-89D5BCB22966}" destId="{A5ADAA01-E234-47A7-89E8-CA365D62563E}" srcOrd="1" destOrd="0" presId="urn:microsoft.com/office/officeart/2005/8/layout/orgChart1"/>
    <dgm:cxn modelId="{5D1B510E-A03C-4382-BDC0-780F1A87BC54}" type="presOf" srcId="{26B61F46-F56C-4794-A6AD-FE21D7F55AAF}" destId="{42EBC62A-D33E-4886-9519-BFED7F63C170}" srcOrd="1" destOrd="0" presId="urn:microsoft.com/office/officeart/2005/8/layout/orgChart1"/>
    <dgm:cxn modelId="{444D39D9-EC59-4E43-B19C-3FD68B85FE41}" srcId="{3AC10C16-BC0A-4945-805E-3AF1987D4AFC}" destId="{16999307-CDD0-4CE7-B128-22D8D14A3DF8}" srcOrd="0" destOrd="0" parTransId="{8CB36171-AA03-4BD9-B7E7-0A98EB274BE4}" sibTransId="{8220DAC0-6D07-45D9-BAB6-D5C50978C54D}"/>
    <dgm:cxn modelId="{F6863E94-47F7-408B-8315-6D57D4A261C3}" srcId="{F0CA111C-D478-418D-87A1-723925DAD18E}" destId="{A6441F5A-D350-47C4-9D84-266241B42574}" srcOrd="0" destOrd="0" parTransId="{851B8B2D-CCC0-4400-A185-B470D07EBEB2}" sibTransId="{A91699CA-C7EF-4799-AE3A-D7649B0AA6BE}"/>
    <dgm:cxn modelId="{0353D557-DAC4-4A14-B37A-AB0AE72ADC3B}" type="presOf" srcId="{388C2F3D-5B32-4727-AB3F-391FB72BF7C6}" destId="{AA523AAE-D7DE-4D8B-91E5-691146456880}" srcOrd="0" destOrd="0" presId="urn:microsoft.com/office/officeart/2005/8/layout/orgChart1"/>
    <dgm:cxn modelId="{58E502DF-64BD-4562-89CA-8D230960C201}" type="presOf" srcId="{D87DF2BB-0AE5-4BAA-B18C-85582DD6D466}" destId="{1891FF96-5C76-4596-B2F1-591E188C9440}" srcOrd="0" destOrd="0" presId="urn:microsoft.com/office/officeart/2005/8/layout/orgChart1"/>
    <dgm:cxn modelId="{A7D82FC6-178F-4EBA-8CB3-70CF422F37CC}" type="presOf" srcId="{063F3A12-96A6-47E0-9FDB-ABC9DE2309D2}" destId="{4160E6F8-941A-4D06-97DF-5D583960F733}" srcOrd="1" destOrd="0" presId="urn:microsoft.com/office/officeart/2005/8/layout/orgChart1"/>
    <dgm:cxn modelId="{34321B25-EA12-466A-B25D-8803A3BE7059}" srcId="{B1FED19D-0666-44E6-BF68-3ACBA323AAF4}" destId="{F0CA111C-D478-418D-87A1-723925DAD18E}" srcOrd="0" destOrd="0" parTransId="{3C9B733E-365D-4303-A651-2810C155B142}" sibTransId="{87284A23-B073-49B5-91C0-CC297DC4EFF2}"/>
    <dgm:cxn modelId="{98659828-64D7-4E12-98DE-D443D6089C4B}" type="presOf" srcId="{F6B30E36-0623-4969-BECB-15BC6BAD84F5}" destId="{9CBFF5C4-A189-4AFA-84E4-35A14DE54337}" srcOrd="0" destOrd="0" presId="urn:microsoft.com/office/officeart/2005/8/layout/orgChart1"/>
    <dgm:cxn modelId="{C82730D7-655C-4667-941F-4BD9A296C820}" type="presOf" srcId="{3BCA6FE6-FD1A-4F80-A9C4-9E79708949E7}" destId="{FB90DB67-3AED-472F-B0CC-695FBFED06BC}" srcOrd="0" destOrd="0" presId="urn:microsoft.com/office/officeart/2005/8/layout/orgChart1"/>
    <dgm:cxn modelId="{9919DE25-6FA2-42A5-A7BB-FF7FA56AA029}" srcId="{07F525E9-3032-4732-91C1-04A4B729B787}" destId="{D54ECA07-C377-4749-B6FA-E2584D22241D}" srcOrd="0" destOrd="0" parTransId="{F6B30E36-0623-4969-BECB-15BC6BAD84F5}" sibTransId="{9F1AE247-A9C4-4E0B-83F4-9232D7086EC6}"/>
    <dgm:cxn modelId="{D759AF0D-C69C-4EDF-98F2-A0A1F26C4956}" type="presOf" srcId="{22E0E851-F2CE-46D8-9B7E-89D5BCB22966}" destId="{06C47EEF-C75B-4243-B3F0-5B82C6021E6F}" srcOrd="0" destOrd="0" presId="urn:microsoft.com/office/officeart/2005/8/layout/orgChart1"/>
    <dgm:cxn modelId="{7394B22E-06C5-4911-BBBC-E4DC1CB454AA}" type="presOf" srcId="{A6441F5A-D350-47C4-9D84-266241B42574}" destId="{7505E0DF-6C12-439C-9CED-AB49741CB032}" srcOrd="0" destOrd="0" presId="urn:microsoft.com/office/officeart/2005/8/layout/orgChart1"/>
    <dgm:cxn modelId="{2F18A8C1-DF61-4436-8516-F6A495CCD049}" type="presOf" srcId="{297A4DF0-7200-4922-B6EA-80918532993E}" destId="{EDBEDD36-2F96-44F9-8019-8ED498897B52}" srcOrd="0" destOrd="0" presId="urn:microsoft.com/office/officeart/2005/8/layout/orgChart1"/>
    <dgm:cxn modelId="{4202D7E4-128C-4A2B-9A10-A4FD72B70579}" type="presOf" srcId="{8C50ACDB-3688-45F1-8A94-E53CC5DC6475}" destId="{ED1F104C-DD0D-4B6D-8F18-0CE78D459081}" srcOrd="1" destOrd="0" presId="urn:microsoft.com/office/officeart/2005/8/layout/orgChart1"/>
    <dgm:cxn modelId="{577B7AD6-54D2-45F0-9EDB-DA84933BC122}" srcId="{3BDEB63E-B30F-45E7-8BF8-A137A5BFD7D1}" destId="{7F04A0C9-1617-4FE4-B2AF-7BEE707B876D}" srcOrd="0" destOrd="0" parTransId="{527AB0B8-EC6A-476E-A82A-8A1A77411712}" sibTransId="{E9E06750-95E6-4743-B378-76D9E09751EE}"/>
    <dgm:cxn modelId="{F1671E6E-CBB3-4921-83F2-D46A1B21CDDE}" type="presOf" srcId="{BA0654FF-6F47-4164-8425-68C32A94871B}" destId="{03E13424-48B9-467D-96F5-DAC98082C216}" srcOrd="0" destOrd="0" presId="urn:microsoft.com/office/officeart/2005/8/layout/orgChart1"/>
    <dgm:cxn modelId="{885E4229-F46F-4E1B-B4BB-03CB13CA0341}" type="presOf" srcId="{76758689-BED2-47FB-AD0F-00F64AE8A560}" destId="{1989AF14-776F-43CB-9D92-7E8B75793E7F}" srcOrd="1" destOrd="0" presId="urn:microsoft.com/office/officeart/2005/8/layout/orgChart1"/>
    <dgm:cxn modelId="{50C0A84E-E7D6-4FB6-8AD0-DBEE8953CAC1}" type="presOf" srcId="{527AB0B8-EC6A-476E-A82A-8A1A77411712}" destId="{7C409138-6AFE-48EA-89AC-1CCFE681AE10}" srcOrd="0" destOrd="0" presId="urn:microsoft.com/office/officeart/2005/8/layout/orgChart1"/>
    <dgm:cxn modelId="{67E68A0B-3642-483C-B5BA-5DE96E6B47F0}" srcId="{02852C5A-79AA-477A-A471-8EE49E4DA9A6}" destId="{834B33D0-C997-4486-B5FD-6525A21B419E}" srcOrd="2" destOrd="0" parTransId="{297A4DF0-7200-4922-B6EA-80918532993E}" sibTransId="{64FA70D4-B26A-494E-B7DF-CD5E29422952}"/>
    <dgm:cxn modelId="{2C1492D2-5EA9-4D71-870A-88E408092714}" srcId="{BD3F4A98-411C-41D3-BBA7-AF5BC18FAD38}" destId="{3BDEB63E-B30F-45E7-8BF8-A137A5BFD7D1}" srcOrd="0" destOrd="0" parTransId="{81ABC6F4-8FD2-4F18-9DA2-774C24974121}" sibTransId="{C74D0A09-EEE8-4D6B-84DC-E9D3B128EC20}"/>
    <dgm:cxn modelId="{93AF6895-F901-4A22-B3C7-ADAAFAF8D856}" srcId="{7F04A0C9-1617-4FE4-B2AF-7BEE707B876D}" destId="{02852C5A-79AA-477A-A471-8EE49E4DA9A6}" srcOrd="0" destOrd="0" parTransId="{BA0654FF-6F47-4164-8425-68C32A94871B}" sibTransId="{C354CBE3-953A-4B83-B1C5-A28C33196572}"/>
    <dgm:cxn modelId="{FD94B07E-09E0-44E2-8A3A-BEB05EEFFCD3}" type="presOf" srcId="{3AC10C16-BC0A-4945-805E-3AF1987D4AFC}" destId="{4AEE9B53-9144-4C82-AEEC-04B41D5B41B6}" srcOrd="0" destOrd="0" presId="urn:microsoft.com/office/officeart/2005/8/layout/orgChart1"/>
    <dgm:cxn modelId="{14193C7A-F3DF-4C3E-90E9-9E2125C6A771}" srcId="{3BDEB63E-B30F-45E7-8BF8-A137A5BFD7D1}" destId="{22E0E851-F2CE-46D8-9B7E-89D5BCB22966}" srcOrd="1" destOrd="0" parTransId="{90A40479-FBE5-49B3-BBC6-3AD43E04F63F}" sibTransId="{86DF471B-B277-436A-A12B-56956F89ED41}"/>
    <dgm:cxn modelId="{142E548F-F5E6-4EF9-BED6-0F425EBEC91C}" type="presOf" srcId="{851B8B2D-CCC0-4400-A185-B470D07EBEB2}" destId="{1124D1A5-9197-4453-A4EA-758BAB3B1387}" srcOrd="0" destOrd="0" presId="urn:microsoft.com/office/officeart/2005/8/layout/orgChart1"/>
    <dgm:cxn modelId="{97AF7B3A-8A7A-40A5-86B2-73942C14E9AD}" srcId="{9FB7DC26-0D88-4F90-8ABD-B6792A65F74E}" destId="{26B61F46-F56C-4794-A6AD-FE21D7F55AAF}" srcOrd="0" destOrd="0" parTransId="{8402D070-F209-4503-B363-B8D3D96754BE}" sibTransId="{42895138-B822-415E-84E8-877193C77599}"/>
    <dgm:cxn modelId="{465DC55E-F547-418D-B790-B3B087417420}" type="presOf" srcId="{994BAA2C-5F56-425A-9835-6B56F871A508}" destId="{A91D0EBA-A1B2-4AFE-862C-5C1E6482703E}" srcOrd="0" destOrd="0" presId="urn:microsoft.com/office/officeart/2005/8/layout/orgChart1"/>
    <dgm:cxn modelId="{1F32F48A-6BF0-4FFA-A651-DF59B87D70A7}" type="presOf" srcId="{3BDEB63E-B30F-45E7-8BF8-A137A5BFD7D1}" destId="{9AB21381-1D80-438E-B24B-11B9D12897DA}" srcOrd="1" destOrd="0" presId="urn:microsoft.com/office/officeart/2005/8/layout/orgChart1"/>
    <dgm:cxn modelId="{C296D1B2-5820-430D-92F6-C0EB36ED6211}" srcId="{3BDEB63E-B30F-45E7-8BF8-A137A5BFD7D1}" destId="{1B705BEF-6E54-4BA5-89DB-253F29776B58}" srcOrd="2" destOrd="0" parTransId="{340FD827-E8A4-4392-90AB-D7FC5B059008}" sibTransId="{A3CB0271-4D46-4B98-B4A4-C0240491F412}"/>
    <dgm:cxn modelId="{544B70B4-9E2D-4CFA-8802-A16BA3089EF7}" type="presOf" srcId="{388C2F3D-5B32-4727-AB3F-391FB72BF7C6}" destId="{95DCA54C-4DE6-4233-BC6E-0BF846E280D7}" srcOrd="1" destOrd="0" presId="urn:microsoft.com/office/officeart/2005/8/layout/orgChart1"/>
    <dgm:cxn modelId="{E1C1B55A-1A46-4496-A2C6-6AAC287A7A0B}" type="presOf" srcId="{07F525E9-3032-4732-91C1-04A4B729B787}" destId="{C855ED3F-7C57-4AE8-98F9-41DA925C2AE3}" srcOrd="0" destOrd="0" presId="urn:microsoft.com/office/officeart/2005/8/layout/orgChart1"/>
    <dgm:cxn modelId="{5D8C0DB3-452F-4E4C-A97E-B62E52835B40}" type="presOf" srcId="{8402D070-F209-4503-B363-B8D3D96754BE}" destId="{3080A93B-ADA7-494E-B4E8-6D0DDF9F27F3}" srcOrd="0" destOrd="0" presId="urn:microsoft.com/office/officeart/2005/8/layout/orgChart1"/>
    <dgm:cxn modelId="{74C12CEC-3503-4350-9150-6148178AA50E}" type="presOf" srcId="{02852C5A-79AA-477A-A471-8EE49E4DA9A6}" destId="{7BB32201-E8D5-447F-9063-A042BE553480}" srcOrd="0" destOrd="0" presId="urn:microsoft.com/office/officeart/2005/8/layout/orgChart1"/>
    <dgm:cxn modelId="{FC40FD1D-A7E2-47EF-AD96-A2DA814A868C}" type="presOf" srcId="{3BDEB63E-B30F-45E7-8BF8-A137A5BFD7D1}" destId="{75270548-1209-4D16-B847-AF939EE3A970}" srcOrd="0" destOrd="0" presId="urn:microsoft.com/office/officeart/2005/8/layout/orgChart1"/>
    <dgm:cxn modelId="{8149581C-2FE5-4E07-B44F-B2E756E18007}" srcId="{067F7247-607A-41A8-B065-D613E0A74A9F}" destId="{8C50ACDB-3688-45F1-8A94-E53CC5DC6475}" srcOrd="0" destOrd="0" parTransId="{0856867D-EBFF-444A-BC3A-9BE412DE7BB5}" sibTransId="{B7DAC3BC-E80B-4CF2-8CF3-0771E358002E}"/>
    <dgm:cxn modelId="{BC346C76-CE9B-47D9-BEF5-1C0385EBCF0C}" srcId="{3BDEB63E-B30F-45E7-8BF8-A137A5BFD7D1}" destId="{D8361C8D-7014-4AEA-B5DC-4E7C00CA2B53}" srcOrd="3" destOrd="0" parTransId="{1FC2A802-AACB-4DF8-A63A-2E40D1568ED6}" sibTransId="{B3DCB51C-F405-4615-B569-908775777D54}"/>
    <dgm:cxn modelId="{8527E0EE-E023-4F8E-9A4E-551A0D5B0812}" srcId="{3BCA6FE6-FD1A-4F80-A9C4-9E79708949E7}" destId="{F876D3F1-F7A7-4FF0-A8B8-AE332C208CAA}" srcOrd="0" destOrd="0" parTransId="{1F152143-E204-4DF8-A7E9-428636E4161C}" sibTransId="{476E6C18-B87B-40E1-887B-9229E1986B5B}"/>
    <dgm:cxn modelId="{295194A2-404F-44F2-8433-FA772484051D}" type="presOf" srcId="{862A06C8-6C97-4A49-9DAA-8ECECE71AA5F}" destId="{B90A035C-3ECB-42DB-AD33-B4485F1B97BE}" srcOrd="0" destOrd="0" presId="urn:microsoft.com/office/officeart/2005/8/layout/orgChart1"/>
    <dgm:cxn modelId="{BD61B4F2-8178-4427-8180-EFC1D78E8658}" type="presOf" srcId="{45E9DFAD-3BAA-4C29-A570-FE4144565FF1}" destId="{5210FB8B-1633-41CF-AE12-D5C3EEC9665C}" srcOrd="0" destOrd="0" presId="urn:microsoft.com/office/officeart/2005/8/layout/orgChart1"/>
    <dgm:cxn modelId="{740631A4-DD73-4B89-B296-B0617443E4EA}" type="presOf" srcId="{76758689-BED2-47FB-AD0F-00F64AE8A560}" destId="{2BBC6CC2-E14B-4AC7-8469-43BB11D626AC}" srcOrd="0" destOrd="0" presId="urn:microsoft.com/office/officeart/2005/8/layout/orgChart1"/>
    <dgm:cxn modelId="{C5F59123-0F2E-4FEF-9856-9CC8BA99552B}" type="presOf" srcId="{D54ECA07-C377-4749-B6FA-E2584D22241D}" destId="{CF3F94C5-D4B6-43A4-817B-E5169689631B}" srcOrd="0" destOrd="0" presId="urn:microsoft.com/office/officeart/2005/8/layout/orgChart1"/>
    <dgm:cxn modelId="{93B20CBF-1E33-4A41-86B8-91A00C0D21C9}" type="presOf" srcId="{16999307-CDD0-4CE7-B128-22D8D14A3DF8}" destId="{8E78FCA4-21DB-429E-8C76-5EF11BCC9D77}" srcOrd="1" destOrd="0" presId="urn:microsoft.com/office/officeart/2005/8/layout/orgChart1"/>
    <dgm:cxn modelId="{52622BE7-A729-4AB1-89E7-0AE95C400D60}" srcId="{D8361C8D-7014-4AEA-B5DC-4E7C00CA2B53}" destId="{063F3A12-96A6-47E0-9FDB-ABC9DE2309D2}" srcOrd="0" destOrd="0" parTransId="{DE29C5C4-E782-4002-AD6F-1D7CFBA72EF4}" sibTransId="{25BD3EFD-B894-4AFB-956E-D27958905C8D}"/>
    <dgm:cxn modelId="{302FB543-BEB1-4A05-A823-CDCD10CFDA31}" type="presOf" srcId="{BD3F4A98-411C-41D3-BBA7-AF5BC18FAD38}" destId="{4E4E40C0-5AA9-481A-9B4D-9E67CC1831AE}" srcOrd="0" destOrd="0" presId="urn:microsoft.com/office/officeart/2005/8/layout/orgChart1"/>
    <dgm:cxn modelId="{73BE17F5-765C-47DB-9E94-4A3DDC19752D}" type="presOf" srcId="{3C9B733E-365D-4303-A651-2810C155B142}" destId="{738AFC46-910A-4339-A60B-2ADD097D24A0}" srcOrd="0" destOrd="0" presId="urn:microsoft.com/office/officeart/2005/8/layout/orgChart1"/>
    <dgm:cxn modelId="{D058F40E-8FC5-427B-920F-0078A44E90E3}" srcId="{22E0E851-F2CE-46D8-9B7E-89D5BCB22966}" destId="{3BCA6FE6-FD1A-4F80-A9C4-9E79708949E7}" srcOrd="0" destOrd="0" parTransId="{994BAA2C-5F56-425A-9835-6B56F871A508}" sibTransId="{9B02BA39-E8A4-47B0-97D8-D8FF5E1ECFFB}"/>
    <dgm:cxn modelId="{43D9B794-DB99-4B01-9737-B84D6290B9B5}" type="presOf" srcId="{F876D3F1-F7A7-4FF0-A8B8-AE332C208CAA}" destId="{47C17D33-9C3C-42DE-8720-1C1B27904636}" srcOrd="1" destOrd="0" presId="urn:microsoft.com/office/officeart/2005/8/layout/orgChart1"/>
    <dgm:cxn modelId="{CA4C6B4A-EBE7-44ED-BE5D-B467036D73DB}" type="presOf" srcId="{F0CA111C-D478-418D-87A1-723925DAD18E}" destId="{6D43D046-185D-4D03-94DB-9179D16F35BB}" srcOrd="0" destOrd="0" presId="urn:microsoft.com/office/officeart/2005/8/layout/orgChart1"/>
    <dgm:cxn modelId="{42C3DCCA-8D7A-4889-9878-F404723FE489}" srcId="{76758689-BED2-47FB-AD0F-00F64AE8A560}" destId="{388C2F3D-5B32-4727-AB3F-391FB72BF7C6}" srcOrd="0" destOrd="0" parTransId="{45E9DFAD-3BAA-4C29-A570-FE4144565FF1}" sibTransId="{4978102F-ED60-459C-95BF-1FF47A52B1A5}"/>
    <dgm:cxn modelId="{253C5565-87F8-4C70-9C8A-D08181A7EA2C}" type="presOf" srcId="{9FB7DC26-0D88-4F90-8ABD-B6792A65F74E}" destId="{3DEF9D79-995B-4C5E-A6FA-ADFCE7427DDD}" srcOrd="1" destOrd="0" presId="urn:microsoft.com/office/officeart/2005/8/layout/orgChart1"/>
    <dgm:cxn modelId="{D07AF766-8299-43B3-AA7F-7AF1086DAF30}" type="presOf" srcId="{F876D3F1-F7A7-4FF0-A8B8-AE332C208CAA}" destId="{924B5B38-6999-47B1-B38D-2327F9150966}" srcOrd="0" destOrd="0" presId="urn:microsoft.com/office/officeart/2005/8/layout/orgChart1"/>
    <dgm:cxn modelId="{07CE6DF9-3B0D-42F5-B9F9-76D8D49280A7}" type="presOf" srcId="{067F7247-607A-41A8-B065-D613E0A74A9F}" destId="{E2198AE2-7EA5-473E-B623-3C40F56A0444}" srcOrd="0" destOrd="0" presId="urn:microsoft.com/office/officeart/2005/8/layout/orgChart1"/>
    <dgm:cxn modelId="{70E2E5F0-8C0A-40F7-8FC8-B667DDC795E6}" type="presOf" srcId="{8C50ACDB-3688-45F1-8A94-E53CC5DC6475}" destId="{1938BCAD-1624-4D5D-8CE0-7D21BD250AEE}" srcOrd="0" destOrd="0" presId="urn:microsoft.com/office/officeart/2005/8/layout/orgChart1"/>
    <dgm:cxn modelId="{36A865B6-5612-4E2E-8AFC-6201424005CE}" type="presOf" srcId="{1FC2A802-AACB-4DF8-A63A-2E40D1568ED6}" destId="{DB4AF6E0-F46F-46D4-A4FD-B3B9179A4F25}" srcOrd="0" destOrd="0" presId="urn:microsoft.com/office/officeart/2005/8/layout/orgChart1"/>
    <dgm:cxn modelId="{7E11BC28-20FC-4DE6-A939-7C835983828F}" type="presOf" srcId="{3AC10C16-BC0A-4945-805E-3AF1987D4AFC}" destId="{0DAF5127-B052-4C26-9389-9AE88CDD4E5D}" srcOrd="1" destOrd="0" presId="urn:microsoft.com/office/officeart/2005/8/layout/orgChart1"/>
    <dgm:cxn modelId="{FACA2F08-2A8E-42B2-8EFD-C609138B1671}" type="presOf" srcId="{9A6CFB56-5DAC-4F3E-BB08-663A6EA9CA72}" destId="{493F059B-671B-405E-AEE9-3725608EB4E1}" srcOrd="0" destOrd="0" presId="urn:microsoft.com/office/officeart/2005/8/layout/orgChart1"/>
    <dgm:cxn modelId="{800FC49F-125B-4A5C-8EBC-9F025DAAB887}" srcId="{1B705BEF-6E54-4BA5-89DB-253F29776B58}" destId="{B1FED19D-0666-44E6-BF68-3ACBA323AAF4}" srcOrd="0" destOrd="0" parTransId="{9A6CFB56-5DAC-4F3E-BB08-663A6EA9CA72}" sibTransId="{FAE9A654-0F38-4AB7-99D1-C9A8B5AFF8FC}"/>
    <dgm:cxn modelId="{4C4D5009-AE03-4676-A85E-9D9F36C8294F}" type="presOf" srcId="{65F1D9B0-9190-4739-A505-C77422654CFC}" destId="{DD8E9263-A57F-4CE8-9C4C-4E9D6C579307}" srcOrd="0" destOrd="0" presId="urn:microsoft.com/office/officeart/2005/8/layout/orgChart1"/>
    <dgm:cxn modelId="{B4E95868-C10E-4F0C-B524-E51D26DB255B}" type="presOf" srcId="{063F3A12-96A6-47E0-9FDB-ABC9DE2309D2}" destId="{F79AEF18-95FA-4A2E-B8F4-F3FE1FEE3639}" srcOrd="0" destOrd="0" presId="urn:microsoft.com/office/officeart/2005/8/layout/orgChart1"/>
    <dgm:cxn modelId="{E74F8967-15B2-4611-A874-1335A0A80135}" type="presOf" srcId="{7F04A0C9-1617-4FE4-B2AF-7BEE707B876D}" destId="{71F43044-6FAC-4841-9FD6-D8C281A2186D}" srcOrd="0" destOrd="0" presId="urn:microsoft.com/office/officeart/2005/8/layout/orgChart1"/>
    <dgm:cxn modelId="{018B6825-1835-4F9F-9630-AA8098949E70}" type="presOf" srcId="{1B705BEF-6E54-4BA5-89DB-253F29776B58}" destId="{7945D0E6-C40B-4A41-9B14-CCBF34652D74}" srcOrd="1" destOrd="0" presId="urn:microsoft.com/office/officeart/2005/8/layout/orgChart1"/>
    <dgm:cxn modelId="{83C909EC-66D1-4BE8-83A7-9AB2EF0B6BE4}" type="presOf" srcId="{B1FED19D-0666-44E6-BF68-3ACBA323AAF4}" destId="{426FDBE7-8B0E-4B75-BFB8-95B6B1C6088D}" srcOrd="1" destOrd="0" presId="urn:microsoft.com/office/officeart/2005/8/layout/orgChart1"/>
    <dgm:cxn modelId="{2720915D-6368-4F58-9615-CCAF67282E02}" type="presOf" srcId="{520F0140-36E8-4AEF-82B2-A9B90FCE1D02}" destId="{DE8ED437-F61E-4CC6-B0D4-F48CC8CA212E}" srcOrd="0" destOrd="0" presId="urn:microsoft.com/office/officeart/2005/8/layout/orgChart1"/>
    <dgm:cxn modelId="{8141F690-8DBA-40AF-B7AE-E72E533896DD}" type="presOf" srcId="{B1FED19D-0666-44E6-BF68-3ACBA323AAF4}" destId="{3243141C-1C83-42DA-92D7-07B625551BF4}" srcOrd="0" destOrd="0" presId="urn:microsoft.com/office/officeart/2005/8/layout/orgChart1"/>
    <dgm:cxn modelId="{63FCE166-05F9-4844-9653-A4569D3D8A82}" type="presOf" srcId="{7F04A0C9-1617-4FE4-B2AF-7BEE707B876D}" destId="{D0362698-68AE-4C54-9639-C0BA9C005A54}" srcOrd="1" destOrd="0" presId="urn:microsoft.com/office/officeart/2005/8/layout/orgChart1"/>
    <dgm:cxn modelId="{CDECDBB0-FEDB-4AB9-B076-DF9293854069}" type="presOf" srcId="{834B33D0-C997-4486-B5FD-6525A21B419E}" destId="{83C7609C-95BF-4E58-904A-D3E4965AC57B}" srcOrd="0" destOrd="0" presId="urn:microsoft.com/office/officeart/2005/8/layout/orgChart1"/>
    <dgm:cxn modelId="{D22F0D78-9BC1-4D17-A66D-DA58DE10F093}" type="presOf" srcId="{1F152143-E204-4DF8-A7E9-428636E4161C}" destId="{9F49921B-2C5F-4EB8-B03C-2EE0C76B4C57}" srcOrd="0" destOrd="0" presId="urn:microsoft.com/office/officeart/2005/8/layout/orgChart1"/>
    <dgm:cxn modelId="{28CB5AB7-041B-4758-8A7F-BFEB44A3A151}" type="presOf" srcId="{D54ECA07-C377-4749-B6FA-E2584D22241D}" destId="{2F9B2835-60E4-4524-9F5A-C77A09B3C5B4}" srcOrd="1" destOrd="0" presId="urn:microsoft.com/office/officeart/2005/8/layout/orgChart1"/>
    <dgm:cxn modelId="{38D9CE3D-2949-4017-B631-249EE9F80225}" srcId="{063F3A12-96A6-47E0-9FDB-ABC9DE2309D2}" destId="{9FB7DC26-0D88-4F90-8ABD-B6792A65F74E}" srcOrd="1" destOrd="0" parTransId="{01D05C5D-4181-4D3D-ADEC-4A551B3FB420}" sibTransId="{C085228D-6F24-491B-A583-063A3BC9A8DD}"/>
    <dgm:cxn modelId="{180B0B9A-020F-4BF7-877D-50057ACC4FBE}" srcId="{02852C5A-79AA-477A-A471-8EE49E4DA9A6}" destId="{76758689-BED2-47FB-AD0F-00F64AE8A560}" srcOrd="0" destOrd="0" parTransId="{A5FA1E3E-7E24-4CAF-8B78-57E1A84E4FCD}" sibTransId="{4A68AA90-7593-4382-B751-23AD6B138BA7}"/>
    <dgm:cxn modelId="{E8E8C4A8-1466-43C0-AAAD-7EE86B6F2EA8}" type="presOf" srcId="{90A40479-FBE5-49B3-BBC6-3AD43E04F63F}" destId="{7967CE4C-7E0F-4093-B38D-2E9636302BC6}" srcOrd="0" destOrd="0" presId="urn:microsoft.com/office/officeart/2005/8/layout/orgChart1"/>
    <dgm:cxn modelId="{DE80C1EF-CBF9-46B1-BB3F-03AAC383A0B1}" type="presOf" srcId="{A5FA1E3E-7E24-4CAF-8B78-57E1A84E4FCD}" destId="{DF1FF8BF-7A35-4F47-9448-13140587849C}" srcOrd="0" destOrd="0" presId="urn:microsoft.com/office/officeart/2005/8/layout/orgChart1"/>
    <dgm:cxn modelId="{CFF46705-BD4A-49F1-95E2-532015A59F40}" type="presOf" srcId="{65F1D9B0-9190-4739-A505-C77422654CFC}" destId="{F938CA5A-FA28-442E-9B2A-A0C1E2860934}" srcOrd="1" destOrd="0" presId="urn:microsoft.com/office/officeart/2005/8/layout/orgChart1"/>
    <dgm:cxn modelId="{5783AD7C-325B-4916-B118-9F79286BD2D1}" type="presOf" srcId="{D8361C8D-7014-4AEA-B5DC-4E7C00CA2B53}" destId="{C2E9CCAD-DE60-415E-B4D1-9520FEED94CC}" srcOrd="0" destOrd="0" presId="urn:microsoft.com/office/officeart/2005/8/layout/orgChart1"/>
    <dgm:cxn modelId="{3339C8B9-3400-44BA-A0F8-701DF53F0F61}" type="presParOf" srcId="{4E4E40C0-5AA9-481A-9B4D-9E67CC1831AE}" destId="{AFAE4995-3F2B-46C8-993B-17F5E3914E25}" srcOrd="0" destOrd="0" presId="urn:microsoft.com/office/officeart/2005/8/layout/orgChart1"/>
    <dgm:cxn modelId="{F6EA9A83-E5CE-4DE0-AFCA-B3A2EA3CF5C4}" type="presParOf" srcId="{AFAE4995-3F2B-46C8-993B-17F5E3914E25}" destId="{BDFEE928-8CCA-4087-935A-C92C8E255E61}" srcOrd="0" destOrd="0" presId="urn:microsoft.com/office/officeart/2005/8/layout/orgChart1"/>
    <dgm:cxn modelId="{CD2F4724-36F7-42E7-8C6A-14452C119485}" type="presParOf" srcId="{BDFEE928-8CCA-4087-935A-C92C8E255E61}" destId="{75270548-1209-4D16-B847-AF939EE3A970}" srcOrd="0" destOrd="0" presId="urn:microsoft.com/office/officeart/2005/8/layout/orgChart1"/>
    <dgm:cxn modelId="{D2A971A8-EF5E-4C4D-B980-F9D25FF16A9C}" type="presParOf" srcId="{BDFEE928-8CCA-4087-935A-C92C8E255E61}" destId="{9AB21381-1D80-438E-B24B-11B9D12897DA}" srcOrd="1" destOrd="0" presId="urn:microsoft.com/office/officeart/2005/8/layout/orgChart1"/>
    <dgm:cxn modelId="{46201B98-E466-415E-B61F-10B00CE21045}" type="presParOf" srcId="{AFAE4995-3F2B-46C8-993B-17F5E3914E25}" destId="{B247D78A-F9AC-475D-B842-0ABA545A8FC2}" srcOrd="1" destOrd="0" presId="urn:microsoft.com/office/officeart/2005/8/layout/orgChart1"/>
    <dgm:cxn modelId="{DB03F9AC-2DE4-4FC6-844F-810C3CA7D875}" type="presParOf" srcId="{B247D78A-F9AC-475D-B842-0ABA545A8FC2}" destId="{7C409138-6AFE-48EA-89AC-1CCFE681AE10}" srcOrd="0" destOrd="0" presId="urn:microsoft.com/office/officeart/2005/8/layout/orgChart1"/>
    <dgm:cxn modelId="{78F39CD6-EDDD-42B0-B08E-B570BE88C7EC}" type="presParOf" srcId="{B247D78A-F9AC-475D-B842-0ABA545A8FC2}" destId="{EB10A9BF-2744-49FD-9611-28FA04FD45F1}" srcOrd="1" destOrd="0" presId="urn:microsoft.com/office/officeart/2005/8/layout/orgChart1"/>
    <dgm:cxn modelId="{F43E8742-DA61-4A1E-ACBB-7D164FDAC409}" type="presParOf" srcId="{EB10A9BF-2744-49FD-9611-28FA04FD45F1}" destId="{920B9EBE-496B-4CFE-856C-C18E11C8CFD1}" srcOrd="0" destOrd="0" presId="urn:microsoft.com/office/officeart/2005/8/layout/orgChart1"/>
    <dgm:cxn modelId="{7E8AE183-6998-4D73-AD46-C1D91373E5F5}" type="presParOf" srcId="{920B9EBE-496B-4CFE-856C-C18E11C8CFD1}" destId="{71F43044-6FAC-4841-9FD6-D8C281A2186D}" srcOrd="0" destOrd="0" presId="urn:microsoft.com/office/officeart/2005/8/layout/orgChart1"/>
    <dgm:cxn modelId="{55D9546E-2A5D-4EFF-9DEE-7858EE6E84BF}" type="presParOf" srcId="{920B9EBE-496B-4CFE-856C-C18E11C8CFD1}" destId="{D0362698-68AE-4C54-9639-C0BA9C005A54}" srcOrd="1" destOrd="0" presId="urn:microsoft.com/office/officeart/2005/8/layout/orgChart1"/>
    <dgm:cxn modelId="{C224640B-A6E4-4EF3-83D4-7D9C5ADA0DED}" type="presParOf" srcId="{EB10A9BF-2744-49FD-9611-28FA04FD45F1}" destId="{1F16DF69-56EF-42BD-9220-CE15042BD17A}" srcOrd="1" destOrd="0" presId="urn:microsoft.com/office/officeart/2005/8/layout/orgChart1"/>
    <dgm:cxn modelId="{11448AB3-17BA-42BF-9FE4-D734201A14C5}" type="presParOf" srcId="{1F16DF69-56EF-42BD-9220-CE15042BD17A}" destId="{03E13424-48B9-467D-96F5-DAC98082C216}" srcOrd="0" destOrd="0" presId="urn:microsoft.com/office/officeart/2005/8/layout/orgChart1"/>
    <dgm:cxn modelId="{5CF22507-726A-45C3-88A3-FEE65D657E37}" type="presParOf" srcId="{1F16DF69-56EF-42BD-9220-CE15042BD17A}" destId="{7A441932-B92C-4BB6-A78D-70D8F9331F07}" srcOrd="1" destOrd="0" presId="urn:microsoft.com/office/officeart/2005/8/layout/orgChart1"/>
    <dgm:cxn modelId="{D2DA886C-ADDA-485E-86BB-EA28A0BD05FD}" type="presParOf" srcId="{7A441932-B92C-4BB6-A78D-70D8F9331F07}" destId="{D5BD11C1-A177-42C1-8016-AE8543FD2AD6}" srcOrd="0" destOrd="0" presId="urn:microsoft.com/office/officeart/2005/8/layout/orgChart1"/>
    <dgm:cxn modelId="{BB4265EF-337E-4425-A448-1059A4AC05C0}" type="presParOf" srcId="{D5BD11C1-A177-42C1-8016-AE8543FD2AD6}" destId="{7BB32201-E8D5-447F-9063-A042BE553480}" srcOrd="0" destOrd="0" presId="urn:microsoft.com/office/officeart/2005/8/layout/orgChart1"/>
    <dgm:cxn modelId="{3FCBF1FD-CFB8-4D55-A8BD-5CBC83EA2C64}" type="presParOf" srcId="{D5BD11C1-A177-42C1-8016-AE8543FD2AD6}" destId="{760578AC-6457-4F8E-B5CD-197200E4CDE2}" srcOrd="1" destOrd="0" presId="urn:microsoft.com/office/officeart/2005/8/layout/orgChart1"/>
    <dgm:cxn modelId="{C43182DB-4FD9-465E-AA96-7543ACEA6931}" type="presParOf" srcId="{7A441932-B92C-4BB6-A78D-70D8F9331F07}" destId="{C16BAA64-F548-4A8F-ACAE-3CFBB8CAC09E}" srcOrd="1" destOrd="0" presId="urn:microsoft.com/office/officeart/2005/8/layout/orgChart1"/>
    <dgm:cxn modelId="{507DA4AF-6718-4012-9DF5-2C3BEFAF4F4E}" type="presParOf" srcId="{C16BAA64-F548-4A8F-ACAE-3CFBB8CAC09E}" destId="{DF1FF8BF-7A35-4F47-9448-13140587849C}" srcOrd="0" destOrd="0" presId="urn:microsoft.com/office/officeart/2005/8/layout/orgChart1"/>
    <dgm:cxn modelId="{BA3523B9-F7DC-4B75-A5EB-DC16D6B0060C}" type="presParOf" srcId="{C16BAA64-F548-4A8F-ACAE-3CFBB8CAC09E}" destId="{3C71FBD0-B008-44C9-AAC8-428E604746FF}" srcOrd="1" destOrd="0" presId="urn:microsoft.com/office/officeart/2005/8/layout/orgChart1"/>
    <dgm:cxn modelId="{B161FA35-546F-4272-9CF3-9A8EDCCD00C8}" type="presParOf" srcId="{3C71FBD0-B008-44C9-AAC8-428E604746FF}" destId="{D5124F68-F4C0-4641-89C1-EBB7837FE7D2}" srcOrd="0" destOrd="0" presId="urn:microsoft.com/office/officeart/2005/8/layout/orgChart1"/>
    <dgm:cxn modelId="{AE872482-F3AB-4F35-B153-BBCD22DF85B8}" type="presParOf" srcId="{D5124F68-F4C0-4641-89C1-EBB7837FE7D2}" destId="{2BBC6CC2-E14B-4AC7-8469-43BB11D626AC}" srcOrd="0" destOrd="0" presId="urn:microsoft.com/office/officeart/2005/8/layout/orgChart1"/>
    <dgm:cxn modelId="{2CB9A8E2-09D9-4A51-942E-80A496213163}" type="presParOf" srcId="{D5124F68-F4C0-4641-89C1-EBB7837FE7D2}" destId="{1989AF14-776F-43CB-9D92-7E8B75793E7F}" srcOrd="1" destOrd="0" presId="urn:microsoft.com/office/officeart/2005/8/layout/orgChart1"/>
    <dgm:cxn modelId="{920B5627-3515-4B19-9A99-46780CE47AE9}" type="presParOf" srcId="{3C71FBD0-B008-44C9-AAC8-428E604746FF}" destId="{F813E9C3-C2AC-414F-BAF4-4F661C61BA45}" srcOrd="1" destOrd="0" presId="urn:microsoft.com/office/officeart/2005/8/layout/orgChart1"/>
    <dgm:cxn modelId="{F616CE4C-6758-43C5-AF44-FDF7216495C5}" type="presParOf" srcId="{F813E9C3-C2AC-414F-BAF4-4F661C61BA45}" destId="{5210FB8B-1633-41CF-AE12-D5C3EEC9665C}" srcOrd="0" destOrd="0" presId="urn:microsoft.com/office/officeart/2005/8/layout/orgChart1"/>
    <dgm:cxn modelId="{DA43E54E-5E21-458F-8432-E84A8EA4EE9C}" type="presParOf" srcId="{F813E9C3-C2AC-414F-BAF4-4F661C61BA45}" destId="{B4ED59E7-4228-4ADC-9ADB-F8D273CBD829}" srcOrd="1" destOrd="0" presId="urn:microsoft.com/office/officeart/2005/8/layout/orgChart1"/>
    <dgm:cxn modelId="{C228CB42-7B38-449F-8299-E2DB6B18FF71}" type="presParOf" srcId="{B4ED59E7-4228-4ADC-9ADB-F8D273CBD829}" destId="{909353BE-A627-4521-98E9-D3C0435C9CF7}" srcOrd="0" destOrd="0" presId="urn:microsoft.com/office/officeart/2005/8/layout/orgChart1"/>
    <dgm:cxn modelId="{BE3ED264-9BFC-4A49-8112-E50FD28E3E3D}" type="presParOf" srcId="{909353BE-A627-4521-98E9-D3C0435C9CF7}" destId="{AA523AAE-D7DE-4D8B-91E5-691146456880}" srcOrd="0" destOrd="0" presId="urn:microsoft.com/office/officeart/2005/8/layout/orgChart1"/>
    <dgm:cxn modelId="{163B84A8-E991-4B55-B8A2-C4C96A562E8A}" type="presParOf" srcId="{909353BE-A627-4521-98E9-D3C0435C9CF7}" destId="{95DCA54C-4DE6-4233-BC6E-0BF846E280D7}" srcOrd="1" destOrd="0" presId="urn:microsoft.com/office/officeart/2005/8/layout/orgChart1"/>
    <dgm:cxn modelId="{D5A7C416-E28A-4EDB-8D88-E9B22C42CA5F}" type="presParOf" srcId="{B4ED59E7-4228-4ADC-9ADB-F8D273CBD829}" destId="{1ED2331E-F7EB-494F-9E8D-123404AE153A}" srcOrd="1" destOrd="0" presId="urn:microsoft.com/office/officeart/2005/8/layout/orgChart1"/>
    <dgm:cxn modelId="{F2CED739-5E9A-4034-928D-24479188F603}" type="presParOf" srcId="{B4ED59E7-4228-4ADC-9ADB-F8D273CBD829}" destId="{B2028F66-B3D9-4096-AEEF-7BA2F7E765B1}" srcOrd="2" destOrd="0" presId="urn:microsoft.com/office/officeart/2005/8/layout/orgChart1"/>
    <dgm:cxn modelId="{A1F6177D-1C49-4441-AF8E-3B8A1165733A}" type="presParOf" srcId="{3C71FBD0-B008-44C9-AAC8-428E604746FF}" destId="{A7CCFFFE-AC12-4563-982B-4F23A42B819A}" srcOrd="2" destOrd="0" presId="urn:microsoft.com/office/officeart/2005/8/layout/orgChart1"/>
    <dgm:cxn modelId="{F8E5EAD4-07B7-4054-BD16-E0D57C35C077}" type="presParOf" srcId="{C16BAA64-F548-4A8F-ACAE-3CFBB8CAC09E}" destId="{DE8ED437-F61E-4CC6-B0D4-F48CC8CA212E}" srcOrd="2" destOrd="0" presId="urn:microsoft.com/office/officeart/2005/8/layout/orgChart1"/>
    <dgm:cxn modelId="{796BEC5C-4D62-4E13-9DD9-D2B7852A548F}" type="presParOf" srcId="{C16BAA64-F548-4A8F-ACAE-3CFBB8CAC09E}" destId="{BBAE459E-14A8-4349-AD9E-B7E1382F11A8}" srcOrd="3" destOrd="0" presId="urn:microsoft.com/office/officeart/2005/8/layout/orgChart1"/>
    <dgm:cxn modelId="{8439216B-3251-4D4C-B81C-486BA67E31DD}" type="presParOf" srcId="{BBAE459E-14A8-4349-AD9E-B7E1382F11A8}" destId="{4B91550A-55E5-460E-8453-1085E3D69FA3}" srcOrd="0" destOrd="0" presId="urn:microsoft.com/office/officeart/2005/8/layout/orgChart1"/>
    <dgm:cxn modelId="{363323A4-A871-455D-9CEF-D4FE79250EA7}" type="presParOf" srcId="{4B91550A-55E5-460E-8453-1085E3D69FA3}" destId="{E2198AE2-7EA5-473E-B623-3C40F56A0444}" srcOrd="0" destOrd="0" presId="urn:microsoft.com/office/officeart/2005/8/layout/orgChart1"/>
    <dgm:cxn modelId="{2F53F71B-E3D5-4543-9ED4-277F4C089CBC}" type="presParOf" srcId="{4B91550A-55E5-460E-8453-1085E3D69FA3}" destId="{6F014426-0740-4F83-AE94-F5E93EDFAAC1}" srcOrd="1" destOrd="0" presId="urn:microsoft.com/office/officeart/2005/8/layout/orgChart1"/>
    <dgm:cxn modelId="{65565E73-065C-4DDD-874F-F4A6F440F0FF}" type="presParOf" srcId="{BBAE459E-14A8-4349-AD9E-B7E1382F11A8}" destId="{315A81B1-1FDF-4ED6-8706-C5290CCEE506}" srcOrd="1" destOrd="0" presId="urn:microsoft.com/office/officeart/2005/8/layout/orgChart1"/>
    <dgm:cxn modelId="{5716C301-57B5-494C-90C7-6FBF7F3566B8}" type="presParOf" srcId="{315A81B1-1FDF-4ED6-8706-C5290CCEE506}" destId="{A7E7DE90-A4F8-4F4B-B13B-95F772C35F10}" srcOrd="0" destOrd="0" presId="urn:microsoft.com/office/officeart/2005/8/layout/orgChart1"/>
    <dgm:cxn modelId="{6165E7F9-FC0E-48DD-A575-544697E7F267}" type="presParOf" srcId="{315A81B1-1FDF-4ED6-8706-C5290CCEE506}" destId="{353C76D8-3B11-4F21-A823-13ACBEE8E5C1}" srcOrd="1" destOrd="0" presId="urn:microsoft.com/office/officeart/2005/8/layout/orgChart1"/>
    <dgm:cxn modelId="{F8D91BD9-0701-4B54-99F1-10FB16940ECE}" type="presParOf" srcId="{353C76D8-3B11-4F21-A823-13ACBEE8E5C1}" destId="{84C666CD-D322-4155-A2E2-F95D6C1A0118}" srcOrd="0" destOrd="0" presId="urn:microsoft.com/office/officeart/2005/8/layout/orgChart1"/>
    <dgm:cxn modelId="{D8503A90-C355-40B1-819F-645CD8254404}" type="presParOf" srcId="{84C666CD-D322-4155-A2E2-F95D6C1A0118}" destId="{1938BCAD-1624-4D5D-8CE0-7D21BD250AEE}" srcOrd="0" destOrd="0" presId="urn:microsoft.com/office/officeart/2005/8/layout/orgChart1"/>
    <dgm:cxn modelId="{EB1E77C3-0862-482A-B928-80E56A124E7C}" type="presParOf" srcId="{84C666CD-D322-4155-A2E2-F95D6C1A0118}" destId="{ED1F104C-DD0D-4B6D-8F18-0CE78D459081}" srcOrd="1" destOrd="0" presId="urn:microsoft.com/office/officeart/2005/8/layout/orgChart1"/>
    <dgm:cxn modelId="{CBF78F28-FBC9-4D4F-BCB1-4614B08AAD07}" type="presParOf" srcId="{353C76D8-3B11-4F21-A823-13ACBEE8E5C1}" destId="{A3C0B17D-D5CC-4B14-B38A-7B046448023C}" srcOrd="1" destOrd="0" presId="urn:microsoft.com/office/officeart/2005/8/layout/orgChart1"/>
    <dgm:cxn modelId="{4291B359-4D95-4973-B888-ECB35F526FF4}" type="presParOf" srcId="{353C76D8-3B11-4F21-A823-13ACBEE8E5C1}" destId="{38D8ADE3-C8DA-43BA-B725-5FEAF51C4FF1}" srcOrd="2" destOrd="0" presId="urn:microsoft.com/office/officeart/2005/8/layout/orgChart1"/>
    <dgm:cxn modelId="{7EAD8176-1C10-4EB6-A985-21753BD4B43B}" type="presParOf" srcId="{BBAE459E-14A8-4349-AD9E-B7E1382F11A8}" destId="{F21241EF-51DC-4FEA-9D78-D463D75F30E8}" srcOrd="2" destOrd="0" presId="urn:microsoft.com/office/officeart/2005/8/layout/orgChart1"/>
    <dgm:cxn modelId="{A48CD02F-E6C5-4FEB-B66D-884CEB7BD118}" type="presParOf" srcId="{C16BAA64-F548-4A8F-ACAE-3CFBB8CAC09E}" destId="{EDBEDD36-2F96-44F9-8019-8ED498897B52}" srcOrd="4" destOrd="0" presId="urn:microsoft.com/office/officeart/2005/8/layout/orgChart1"/>
    <dgm:cxn modelId="{D79C149F-B9E0-4000-963C-AF4345522433}" type="presParOf" srcId="{C16BAA64-F548-4A8F-ACAE-3CFBB8CAC09E}" destId="{ECFDDFE6-0A9A-4B0F-B229-C7ED53949A5A}" srcOrd="5" destOrd="0" presId="urn:microsoft.com/office/officeart/2005/8/layout/orgChart1"/>
    <dgm:cxn modelId="{7FC937B4-161B-4030-A859-DB8CE68C0C76}" type="presParOf" srcId="{ECFDDFE6-0A9A-4B0F-B229-C7ED53949A5A}" destId="{061472EF-FF61-4A6F-98AC-83CF7CD1B19E}" srcOrd="0" destOrd="0" presId="urn:microsoft.com/office/officeart/2005/8/layout/orgChart1"/>
    <dgm:cxn modelId="{E3AD898D-63F6-4707-95D5-7748812D36F5}" type="presParOf" srcId="{061472EF-FF61-4A6F-98AC-83CF7CD1B19E}" destId="{83C7609C-95BF-4E58-904A-D3E4965AC57B}" srcOrd="0" destOrd="0" presId="urn:microsoft.com/office/officeart/2005/8/layout/orgChart1"/>
    <dgm:cxn modelId="{180CABEA-94FF-4B35-8755-2E4567CD6E41}" type="presParOf" srcId="{061472EF-FF61-4A6F-98AC-83CF7CD1B19E}" destId="{428EE295-3AF0-4C5D-974D-7D817222E641}" srcOrd="1" destOrd="0" presId="urn:microsoft.com/office/officeart/2005/8/layout/orgChart1"/>
    <dgm:cxn modelId="{4E6695FC-7144-400D-93DA-A606ABA1B0A0}" type="presParOf" srcId="{ECFDDFE6-0A9A-4B0F-B229-C7ED53949A5A}" destId="{97A32CD8-0884-439A-AD95-C9051CE190D6}" srcOrd="1" destOrd="0" presId="urn:microsoft.com/office/officeart/2005/8/layout/orgChart1"/>
    <dgm:cxn modelId="{447D1444-DAA6-4011-AE5D-8B99E2140FBC}" type="presParOf" srcId="{97A32CD8-0884-439A-AD95-C9051CE190D6}" destId="{1891FF96-5C76-4596-B2F1-591E188C9440}" srcOrd="0" destOrd="0" presId="urn:microsoft.com/office/officeart/2005/8/layout/orgChart1"/>
    <dgm:cxn modelId="{2C3F9C37-44AD-49CB-9AAC-29612C1563D3}" type="presParOf" srcId="{97A32CD8-0884-439A-AD95-C9051CE190D6}" destId="{64A5EF97-929C-405F-A1FB-ED3BE1AAFF25}" srcOrd="1" destOrd="0" presId="urn:microsoft.com/office/officeart/2005/8/layout/orgChart1"/>
    <dgm:cxn modelId="{6541DEF3-BF5C-493B-9DD6-E94DEAFB9365}" type="presParOf" srcId="{64A5EF97-929C-405F-A1FB-ED3BE1AAFF25}" destId="{CC4D3C1B-B280-4897-95FA-E6A70058A415}" srcOrd="0" destOrd="0" presId="urn:microsoft.com/office/officeart/2005/8/layout/orgChart1"/>
    <dgm:cxn modelId="{CBA009E0-D156-47C3-8419-63F52D82B11A}" type="presParOf" srcId="{CC4D3C1B-B280-4897-95FA-E6A70058A415}" destId="{DD8E9263-A57F-4CE8-9C4C-4E9D6C579307}" srcOrd="0" destOrd="0" presId="urn:microsoft.com/office/officeart/2005/8/layout/orgChart1"/>
    <dgm:cxn modelId="{A754675C-C220-43FB-A4F1-E0636DEE77FD}" type="presParOf" srcId="{CC4D3C1B-B280-4897-95FA-E6A70058A415}" destId="{F938CA5A-FA28-442E-9B2A-A0C1E2860934}" srcOrd="1" destOrd="0" presId="urn:microsoft.com/office/officeart/2005/8/layout/orgChart1"/>
    <dgm:cxn modelId="{044C1598-39E4-47B9-B957-78AAD13334A3}" type="presParOf" srcId="{64A5EF97-929C-405F-A1FB-ED3BE1AAFF25}" destId="{4718DA11-EA76-4603-BEE9-8C748FD82E50}" srcOrd="1" destOrd="0" presId="urn:microsoft.com/office/officeart/2005/8/layout/orgChart1"/>
    <dgm:cxn modelId="{15C0FEF3-8843-448D-AFB0-23F5506B89D2}" type="presParOf" srcId="{64A5EF97-929C-405F-A1FB-ED3BE1AAFF25}" destId="{75FA6CC5-2023-4ECF-9172-A890B2BC8974}" srcOrd="2" destOrd="0" presId="urn:microsoft.com/office/officeart/2005/8/layout/orgChart1"/>
    <dgm:cxn modelId="{ECBC40DB-601C-475E-A178-CDDD5B5802C3}" type="presParOf" srcId="{ECFDDFE6-0A9A-4B0F-B229-C7ED53949A5A}" destId="{142EBC1F-DAF4-482C-B5F0-1CC7E9BAC771}" srcOrd="2" destOrd="0" presId="urn:microsoft.com/office/officeart/2005/8/layout/orgChart1"/>
    <dgm:cxn modelId="{BCC376F3-17E1-492D-B31C-497101031429}" type="presParOf" srcId="{7A441932-B92C-4BB6-A78D-70D8F9331F07}" destId="{2CB0F31D-0B68-45D9-84D0-B81AD33D6839}" srcOrd="2" destOrd="0" presId="urn:microsoft.com/office/officeart/2005/8/layout/orgChart1"/>
    <dgm:cxn modelId="{5F5CC623-0E1F-49FA-9231-3F35BD72D858}" type="presParOf" srcId="{EB10A9BF-2744-49FD-9611-28FA04FD45F1}" destId="{16E8CCA0-4931-4CAA-ACD8-ADC4FABC7790}" srcOrd="2" destOrd="0" presId="urn:microsoft.com/office/officeart/2005/8/layout/orgChart1"/>
    <dgm:cxn modelId="{241CF57E-3DBE-49B5-B769-4C6B579C2B94}" type="presParOf" srcId="{B247D78A-F9AC-475D-B842-0ABA545A8FC2}" destId="{7967CE4C-7E0F-4093-B38D-2E9636302BC6}" srcOrd="2" destOrd="0" presId="urn:microsoft.com/office/officeart/2005/8/layout/orgChart1"/>
    <dgm:cxn modelId="{BBCA0062-045C-4AB9-8B57-81529C49CFF2}" type="presParOf" srcId="{B247D78A-F9AC-475D-B842-0ABA545A8FC2}" destId="{8E332F51-2B3C-4B09-BED7-D26A82FF4924}" srcOrd="3" destOrd="0" presId="urn:microsoft.com/office/officeart/2005/8/layout/orgChart1"/>
    <dgm:cxn modelId="{6EC0E828-0C8A-4A8B-B095-607A947F5A39}" type="presParOf" srcId="{8E332F51-2B3C-4B09-BED7-D26A82FF4924}" destId="{CC8D2DAC-4EDD-424B-804B-73EFFEFD4B0D}" srcOrd="0" destOrd="0" presId="urn:microsoft.com/office/officeart/2005/8/layout/orgChart1"/>
    <dgm:cxn modelId="{EF7DB96F-E9B5-4856-904F-953764E754CF}" type="presParOf" srcId="{CC8D2DAC-4EDD-424B-804B-73EFFEFD4B0D}" destId="{06C47EEF-C75B-4243-B3F0-5B82C6021E6F}" srcOrd="0" destOrd="0" presId="urn:microsoft.com/office/officeart/2005/8/layout/orgChart1"/>
    <dgm:cxn modelId="{1F227C93-2192-4E7D-BCC3-B4C5FE44BF5F}" type="presParOf" srcId="{CC8D2DAC-4EDD-424B-804B-73EFFEFD4B0D}" destId="{A5ADAA01-E234-47A7-89E8-CA365D62563E}" srcOrd="1" destOrd="0" presId="urn:microsoft.com/office/officeart/2005/8/layout/orgChart1"/>
    <dgm:cxn modelId="{2D19FA2D-FF04-43C9-B877-48A968424BD4}" type="presParOf" srcId="{8E332F51-2B3C-4B09-BED7-D26A82FF4924}" destId="{1563BE3D-941D-45C2-A55A-83744BA072B2}" srcOrd="1" destOrd="0" presId="urn:microsoft.com/office/officeart/2005/8/layout/orgChart1"/>
    <dgm:cxn modelId="{97DC182C-8F0B-4C79-93F1-FF08767DA58A}" type="presParOf" srcId="{1563BE3D-941D-45C2-A55A-83744BA072B2}" destId="{A91D0EBA-A1B2-4AFE-862C-5C1E6482703E}" srcOrd="0" destOrd="0" presId="urn:microsoft.com/office/officeart/2005/8/layout/orgChart1"/>
    <dgm:cxn modelId="{193C6A09-EA72-4136-B1B0-9CAF81E97D21}" type="presParOf" srcId="{1563BE3D-941D-45C2-A55A-83744BA072B2}" destId="{95348690-3995-45AC-8AFC-1DD0E925486C}" srcOrd="1" destOrd="0" presId="urn:microsoft.com/office/officeart/2005/8/layout/orgChart1"/>
    <dgm:cxn modelId="{9BD7D937-810C-45A5-9300-697F7C04476A}" type="presParOf" srcId="{95348690-3995-45AC-8AFC-1DD0E925486C}" destId="{A637605D-8375-4595-9BAB-100353BA0615}" srcOrd="0" destOrd="0" presId="urn:microsoft.com/office/officeart/2005/8/layout/orgChart1"/>
    <dgm:cxn modelId="{5C4A01C1-615D-4E62-9757-BBC0E3F6327A}" type="presParOf" srcId="{A637605D-8375-4595-9BAB-100353BA0615}" destId="{FB90DB67-3AED-472F-B0CC-695FBFED06BC}" srcOrd="0" destOrd="0" presId="urn:microsoft.com/office/officeart/2005/8/layout/orgChart1"/>
    <dgm:cxn modelId="{481F93F9-9822-4A08-A08A-C82A501A92C0}" type="presParOf" srcId="{A637605D-8375-4595-9BAB-100353BA0615}" destId="{6F75FF5B-E44E-40EC-90C1-3C7144DAA79B}" srcOrd="1" destOrd="0" presId="urn:microsoft.com/office/officeart/2005/8/layout/orgChart1"/>
    <dgm:cxn modelId="{161F2BDF-E172-4308-80D1-3489FFDE4E06}" type="presParOf" srcId="{95348690-3995-45AC-8AFC-1DD0E925486C}" destId="{B37E136D-6A10-403E-BEAA-34D88586A8EE}" srcOrd="1" destOrd="0" presId="urn:microsoft.com/office/officeart/2005/8/layout/orgChart1"/>
    <dgm:cxn modelId="{7C39179E-C177-48BF-982D-B0FB8787B753}" type="presParOf" srcId="{B37E136D-6A10-403E-BEAA-34D88586A8EE}" destId="{9F49921B-2C5F-4EB8-B03C-2EE0C76B4C57}" srcOrd="0" destOrd="0" presId="urn:microsoft.com/office/officeart/2005/8/layout/orgChart1"/>
    <dgm:cxn modelId="{EAA46940-6889-4135-8801-0B45A745BC9A}" type="presParOf" srcId="{B37E136D-6A10-403E-BEAA-34D88586A8EE}" destId="{1530D7CC-413A-4628-A658-D0EA22F3F673}" srcOrd="1" destOrd="0" presId="urn:microsoft.com/office/officeart/2005/8/layout/orgChart1"/>
    <dgm:cxn modelId="{80DC1C6D-3F87-4E00-8495-E72D6EEA0EEA}" type="presParOf" srcId="{1530D7CC-413A-4628-A658-D0EA22F3F673}" destId="{B67D8F66-0C89-440B-A4D0-8CB3550915BB}" srcOrd="0" destOrd="0" presId="urn:microsoft.com/office/officeart/2005/8/layout/orgChart1"/>
    <dgm:cxn modelId="{FC6CEC7A-BF6E-443B-88F7-A5D6B6D27680}" type="presParOf" srcId="{B67D8F66-0C89-440B-A4D0-8CB3550915BB}" destId="{924B5B38-6999-47B1-B38D-2327F9150966}" srcOrd="0" destOrd="0" presId="urn:microsoft.com/office/officeart/2005/8/layout/orgChart1"/>
    <dgm:cxn modelId="{2F9F622F-EB89-43A4-A3A8-950A31AF5BAE}" type="presParOf" srcId="{B67D8F66-0C89-440B-A4D0-8CB3550915BB}" destId="{47C17D33-9C3C-42DE-8720-1C1B27904636}" srcOrd="1" destOrd="0" presId="urn:microsoft.com/office/officeart/2005/8/layout/orgChart1"/>
    <dgm:cxn modelId="{AB699AF2-1823-4B57-9573-0177D02615A3}" type="presParOf" srcId="{1530D7CC-413A-4628-A658-D0EA22F3F673}" destId="{A3504225-56EE-4415-8E4D-3E3AE616011E}" srcOrd="1" destOrd="0" presId="urn:microsoft.com/office/officeart/2005/8/layout/orgChart1"/>
    <dgm:cxn modelId="{6E66528C-D3A8-40CF-9DDA-5D0E8798C8D2}" type="presParOf" srcId="{1530D7CC-413A-4628-A658-D0EA22F3F673}" destId="{266C6568-BA8B-475B-A503-85A82A7A16A4}" srcOrd="2" destOrd="0" presId="urn:microsoft.com/office/officeart/2005/8/layout/orgChart1"/>
    <dgm:cxn modelId="{C4299350-586D-4F3A-803D-224256AD07B9}" type="presParOf" srcId="{B37E136D-6A10-403E-BEAA-34D88586A8EE}" destId="{D315BBE6-8D26-4830-AF20-861F15735488}" srcOrd="2" destOrd="0" presId="urn:microsoft.com/office/officeart/2005/8/layout/orgChart1"/>
    <dgm:cxn modelId="{3D003EEB-F960-4318-8AD6-865EFA1889FC}" type="presParOf" srcId="{B37E136D-6A10-403E-BEAA-34D88586A8EE}" destId="{034C35A9-13F7-433E-A997-4A7E53132A75}" srcOrd="3" destOrd="0" presId="urn:microsoft.com/office/officeart/2005/8/layout/orgChart1"/>
    <dgm:cxn modelId="{85D4C93A-EA17-461C-94BE-4C417E26B6E1}" type="presParOf" srcId="{034C35A9-13F7-433E-A997-4A7E53132A75}" destId="{4BA61EF9-5392-4C5D-A57E-1BAFB49616A6}" srcOrd="0" destOrd="0" presId="urn:microsoft.com/office/officeart/2005/8/layout/orgChart1"/>
    <dgm:cxn modelId="{C4C4E31E-5F3B-4285-98C3-F3EE1F321039}" type="presParOf" srcId="{4BA61EF9-5392-4C5D-A57E-1BAFB49616A6}" destId="{67286905-A631-4D5B-B12B-CD57D1732295}" srcOrd="0" destOrd="0" presId="urn:microsoft.com/office/officeart/2005/8/layout/orgChart1"/>
    <dgm:cxn modelId="{BF2B68D8-35A8-4EE2-9C98-6FD9E47ADB01}" type="presParOf" srcId="{4BA61EF9-5392-4C5D-A57E-1BAFB49616A6}" destId="{5B69F2C7-D7B2-4E72-9AF3-86077A70B603}" srcOrd="1" destOrd="0" presId="urn:microsoft.com/office/officeart/2005/8/layout/orgChart1"/>
    <dgm:cxn modelId="{6130DD9D-3356-4136-9600-AFE9F59B8E75}" type="presParOf" srcId="{034C35A9-13F7-433E-A997-4A7E53132A75}" destId="{A9963747-FCD7-4DAD-87E8-87CB74AC4B94}" srcOrd="1" destOrd="0" presId="urn:microsoft.com/office/officeart/2005/8/layout/orgChart1"/>
    <dgm:cxn modelId="{29C2FAE8-A341-49F3-BCA2-C125E5928826}" type="presParOf" srcId="{034C35A9-13F7-433E-A997-4A7E53132A75}" destId="{3C364D40-9907-4214-8837-81D9665B3232}" srcOrd="2" destOrd="0" presId="urn:microsoft.com/office/officeart/2005/8/layout/orgChart1"/>
    <dgm:cxn modelId="{187BED27-6F09-4D39-B6AE-50842F9EA0E1}" type="presParOf" srcId="{95348690-3995-45AC-8AFC-1DD0E925486C}" destId="{9265D48B-5300-4367-A675-BAF268267A81}" srcOrd="2" destOrd="0" presId="urn:microsoft.com/office/officeart/2005/8/layout/orgChart1"/>
    <dgm:cxn modelId="{756A619C-50D4-42D4-AF9C-1394F238EA11}" type="presParOf" srcId="{8E332F51-2B3C-4B09-BED7-D26A82FF4924}" destId="{CCBF9B39-5ECF-49D9-AD85-98CB16DF1023}" srcOrd="2" destOrd="0" presId="urn:microsoft.com/office/officeart/2005/8/layout/orgChart1"/>
    <dgm:cxn modelId="{CE6AF718-11ED-4A5D-BEEC-68649CCB7D05}" type="presParOf" srcId="{B247D78A-F9AC-475D-B842-0ABA545A8FC2}" destId="{28FB246D-8AA3-4313-8D5E-0188D37BC963}" srcOrd="4" destOrd="0" presId="urn:microsoft.com/office/officeart/2005/8/layout/orgChart1"/>
    <dgm:cxn modelId="{10C3BB87-B5B4-4A39-994A-7BC4EACE033E}" type="presParOf" srcId="{B247D78A-F9AC-475D-B842-0ABA545A8FC2}" destId="{58BB8191-03F8-443D-B025-572AA06263BF}" srcOrd="5" destOrd="0" presId="urn:microsoft.com/office/officeart/2005/8/layout/orgChart1"/>
    <dgm:cxn modelId="{5E40C333-920D-4510-B270-C5213AF1866B}" type="presParOf" srcId="{58BB8191-03F8-443D-B025-572AA06263BF}" destId="{C5BC0A6D-02C1-46C0-A7FF-21DDCC6664A3}" srcOrd="0" destOrd="0" presId="urn:microsoft.com/office/officeart/2005/8/layout/orgChart1"/>
    <dgm:cxn modelId="{873467DA-6E7C-4752-B17D-68D1FE2FB696}" type="presParOf" srcId="{C5BC0A6D-02C1-46C0-A7FF-21DDCC6664A3}" destId="{55B01930-E583-4CF6-8419-A97B519E9342}" srcOrd="0" destOrd="0" presId="urn:microsoft.com/office/officeart/2005/8/layout/orgChart1"/>
    <dgm:cxn modelId="{E2095DE5-C29E-4464-8925-EDFEB12FE233}" type="presParOf" srcId="{C5BC0A6D-02C1-46C0-A7FF-21DDCC6664A3}" destId="{7945D0E6-C40B-4A41-9B14-CCBF34652D74}" srcOrd="1" destOrd="0" presId="urn:microsoft.com/office/officeart/2005/8/layout/orgChart1"/>
    <dgm:cxn modelId="{3BE23C91-1D01-457E-BEAE-CA0D4D3B0128}" type="presParOf" srcId="{58BB8191-03F8-443D-B025-572AA06263BF}" destId="{16D47D35-7DBC-4C95-A75F-709AAB26EBA8}" srcOrd="1" destOrd="0" presId="urn:microsoft.com/office/officeart/2005/8/layout/orgChart1"/>
    <dgm:cxn modelId="{263B1994-20BA-47AC-AA00-2178FAC80519}" type="presParOf" srcId="{16D47D35-7DBC-4C95-A75F-709AAB26EBA8}" destId="{493F059B-671B-405E-AEE9-3725608EB4E1}" srcOrd="0" destOrd="0" presId="urn:microsoft.com/office/officeart/2005/8/layout/orgChart1"/>
    <dgm:cxn modelId="{CDABDFDE-6F66-4E25-9DA8-0BF18557873D}" type="presParOf" srcId="{16D47D35-7DBC-4C95-A75F-709AAB26EBA8}" destId="{619B3EC7-D155-45CB-AFD2-94D8A0D805C9}" srcOrd="1" destOrd="0" presId="urn:microsoft.com/office/officeart/2005/8/layout/orgChart1"/>
    <dgm:cxn modelId="{730FE867-BAA8-4924-9395-9860F7F52C36}" type="presParOf" srcId="{619B3EC7-D155-45CB-AFD2-94D8A0D805C9}" destId="{ACCD5508-207D-4CD5-ABBE-15D95CE2EA1A}" srcOrd="0" destOrd="0" presId="urn:microsoft.com/office/officeart/2005/8/layout/orgChart1"/>
    <dgm:cxn modelId="{28E7CE87-A8B4-45D4-974B-91A7316E6FC5}" type="presParOf" srcId="{ACCD5508-207D-4CD5-ABBE-15D95CE2EA1A}" destId="{3243141C-1C83-42DA-92D7-07B625551BF4}" srcOrd="0" destOrd="0" presId="urn:microsoft.com/office/officeart/2005/8/layout/orgChart1"/>
    <dgm:cxn modelId="{3750FF16-6005-4A6F-A0EB-934B76BD2166}" type="presParOf" srcId="{ACCD5508-207D-4CD5-ABBE-15D95CE2EA1A}" destId="{426FDBE7-8B0E-4B75-BFB8-95B6B1C6088D}" srcOrd="1" destOrd="0" presId="urn:microsoft.com/office/officeart/2005/8/layout/orgChart1"/>
    <dgm:cxn modelId="{21A0A71A-6F2A-473E-A2F7-133943B092EF}" type="presParOf" srcId="{619B3EC7-D155-45CB-AFD2-94D8A0D805C9}" destId="{7047642C-503A-40CF-BF54-F3C6F58A9D7F}" srcOrd="1" destOrd="0" presId="urn:microsoft.com/office/officeart/2005/8/layout/orgChart1"/>
    <dgm:cxn modelId="{819C17C1-C24E-4408-B98D-7F6332C2162B}" type="presParOf" srcId="{7047642C-503A-40CF-BF54-F3C6F58A9D7F}" destId="{738AFC46-910A-4339-A60B-2ADD097D24A0}" srcOrd="0" destOrd="0" presId="urn:microsoft.com/office/officeart/2005/8/layout/orgChart1"/>
    <dgm:cxn modelId="{6B4A2868-C55E-4368-9395-63BDD67942B8}" type="presParOf" srcId="{7047642C-503A-40CF-BF54-F3C6F58A9D7F}" destId="{0BE382AA-DA36-44EE-A543-5DE5EDF1DB92}" srcOrd="1" destOrd="0" presId="urn:microsoft.com/office/officeart/2005/8/layout/orgChart1"/>
    <dgm:cxn modelId="{474D2777-5D1C-4AEA-8FB4-CC5689D2A301}" type="presParOf" srcId="{0BE382AA-DA36-44EE-A543-5DE5EDF1DB92}" destId="{DE7EE6AE-DB42-4C9F-A50D-2F6F99036BA6}" srcOrd="0" destOrd="0" presId="urn:microsoft.com/office/officeart/2005/8/layout/orgChart1"/>
    <dgm:cxn modelId="{BAEAB0BE-6F10-4C91-8599-E15E8A87FD51}" type="presParOf" srcId="{DE7EE6AE-DB42-4C9F-A50D-2F6F99036BA6}" destId="{6D43D046-185D-4D03-94DB-9179D16F35BB}" srcOrd="0" destOrd="0" presId="urn:microsoft.com/office/officeart/2005/8/layout/orgChart1"/>
    <dgm:cxn modelId="{27E25AE9-2E28-4CF8-AE1D-A3A30554E0FE}" type="presParOf" srcId="{DE7EE6AE-DB42-4C9F-A50D-2F6F99036BA6}" destId="{DFD0B8C1-CB77-458A-B7BE-97D8C9EB91B9}" srcOrd="1" destOrd="0" presId="urn:microsoft.com/office/officeart/2005/8/layout/orgChart1"/>
    <dgm:cxn modelId="{21911BA3-1679-42AE-AB2D-2ADF36E0E8A0}" type="presParOf" srcId="{0BE382AA-DA36-44EE-A543-5DE5EDF1DB92}" destId="{302040C5-1DCD-4715-880B-56A6DF32127D}" srcOrd="1" destOrd="0" presId="urn:microsoft.com/office/officeart/2005/8/layout/orgChart1"/>
    <dgm:cxn modelId="{C8F60B8B-6C7F-428B-A4F2-9A6BC18B9D14}" type="presParOf" srcId="{302040C5-1DCD-4715-880B-56A6DF32127D}" destId="{1124D1A5-9197-4453-A4EA-758BAB3B1387}" srcOrd="0" destOrd="0" presId="urn:microsoft.com/office/officeart/2005/8/layout/orgChart1"/>
    <dgm:cxn modelId="{76640606-29C0-461C-8F19-FCE7825F0ACA}" type="presParOf" srcId="{302040C5-1DCD-4715-880B-56A6DF32127D}" destId="{769146E4-B71A-4E5A-A204-EEC351E954C7}" srcOrd="1" destOrd="0" presId="urn:microsoft.com/office/officeart/2005/8/layout/orgChart1"/>
    <dgm:cxn modelId="{827778B0-5971-4C3D-B5E8-36B66B77EC4D}" type="presParOf" srcId="{769146E4-B71A-4E5A-A204-EEC351E954C7}" destId="{C5C105A1-F24F-4A6C-8F6A-AF2D7A631B76}" srcOrd="0" destOrd="0" presId="urn:microsoft.com/office/officeart/2005/8/layout/orgChart1"/>
    <dgm:cxn modelId="{5EC5C692-4A9B-4B2B-A9E8-04B589F90E4F}" type="presParOf" srcId="{C5C105A1-F24F-4A6C-8F6A-AF2D7A631B76}" destId="{7505E0DF-6C12-439C-9CED-AB49741CB032}" srcOrd="0" destOrd="0" presId="urn:microsoft.com/office/officeart/2005/8/layout/orgChart1"/>
    <dgm:cxn modelId="{9C2CEF01-BB2F-41DD-9006-A010CA5F0D48}" type="presParOf" srcId="{C5C105A1-F24F-4A6C-8F6A-AF2D7A631B76}" destId="{9E6AFD37-CE6F-4171-9FD6-F8B5347E04C2}" srcOrd="1" destOrd="0" presId="urn:microsoft.com/office/officeart/2005/8/layout/orgChart1"/>
    <dgm:cxn modelId="{0E0E7D9A-51D8-43F5-919E-C601E79151AE}" type="presParOf" srcId="{769146E4-B71A-4E5A-A204-EEC351E954C7}" destId="{4AD9F9BF-68B8-4E3F-A5FB-51609CA18E85}" srcOrd="1" destOrd="0" presId="urn:microsoft.com/office/officeart/2005/8/layout/orgChart1"/>
    <dgm:cxn modelId="{D0C729AF-7F48-4B1B-ACE7-E7DD57E0EFE9}" type="presParOf" srcId="{769146E4-B71A-4E5A-A204-EEC351E954C7}" destId="{9CA9EDB5-0828-4ACA-AFF0-93946B2DA938}" srcOrd="2" destOrd="0" presId="urn:microsoft.com/office/officeart/2005/8/layout/orgChart1"/>
    <dgm:cxn modelId="{E99FACE7-2A31-435F-8E4C-5D40E5B8DC74}" type="presParOf" srcId="{0BE382AA-DA36-44EE-A543-5DE5EDF1DB92}" destId="{091B71AF-A5A5-4C78-B2AD-2CC464467791}" srcOrd="2" destOrd="0" presId="urn:microsoft.com/office/officeart/2005/8/layout/orgChart1"/>
    <dgm:cxn modelId="{A832E4F9-EC2E-4ED6-BFC5-75EB0F21C7B4}" type="presParOf" srcId="{7047642C-503A-40CF-BF54-F3C6F58A9D7F}" destId="{8C06A998-2C82-4BB2-B74E-BFCD5E67D823}" srcOrd="2" destOrd="0" presId="urn:microsoft.com/office/officeart/2005/8/layout/orgChart1"/>
    <dgm:cxn modelId="{953CDF14-C1B9-46F6-9100-00CE8CFFCC1E}" type="presParOf" srcId="{7047642C-503A-40CF-BF54-F3C6F58A9D7F}" destId="{0351807F-EA12-4368-90E5-0F0BC64F408F}" srcOrd="3" destOrd="0" presId="urn:microsoft.com/office/officeart/2005/8/layout/orgChart1"/>
    <dgm:cxn modelId="{763E6952-FDA1-4132-8822-1861011C4E64}" type="presParOf" srcId="{0351807F-EA12-4368-90E5-0F0BC64F408F}" destId="{97493490-A2AB-46EB-956C-30A628810C3D}" srcOrd="0" destOrd="0" presId="urn:microsoft.com/office/officeart/2005/8/layout/orgChart1"/>
    <dgm:cxn modelId="{63EEEB65-73CA-4BBC-AFB5-E3A8EA331F0E}" type="presParOf" srcId="{97493490-A2AB-46EB-956C-30A628810C3D}" destId="{C855ED3F-7C57-4AE8-98F9-41DA925C2AE3}" srcOrd="0" destOrd="0" presId="urn:microsoft.com/office/officeart/2005/8/layout/orgChart1"/>
    <dgm:cxn modelId="{434EA9B8-1238-4C4E-83BF-560BAF127E23}" type="presParOf" srcId="{97493490-A2AB-46EB-956C-30A628810C3D}" destId="{2891E909-FF70-4932-AE05-082B0CAAAE48}" srcOrd="1" destOrd="0" presId="urn:microsoft.com/office/officeart/2005/8/layout/orgChart1"/>
    <dgm:cxn modelId="{F205BEC4-BBAF-4827-B2D2-FB6BD131D354}" type="presParOf" srcId="{0351807F-EA12-4368-90E5-0F0BC64F408F}" destId="{FFDD3ED8-19D9-43B3-9B09-4FEBCCAD74C8}" srcOrd="1" destOrd="0" presId="urn:microsoft.com/office/officeart/2005/8/layout/orgChart1"/>
    <dgm:cxn modelId="{5311A05C-2C36-422D-B94A-0BBE27436221}" type="presParOf" srcId="{FFDD3ED8-19D9-43B3-9B09-4FEBCCAD74C8}" destId="{9CBFF5C4-A189-4AFA-84E4-35A14DE54337}" srcOrd="0" destOrd="0" presId="urn:microsoft.com/office/officeart/2005/8/layout/orgChart1"/>
    <dgm:cxn modelId="{0C94B08D-132D-487B-A81D-AD668FB9900E}" type="presParOf" srcId="{FFDD3ED8-19D9-43B3-9B09-4FEBCCAD74C8}" destId="{83CC5CC1-2226-47C9-9CA6-CB2F57B29A46}" srcOrd="1" destOrd="0" presId="urn:microsoft.com/office/officeart/2005/8/layout/orgChart1"/>
    <dgm:cxn modelId="{FA734928-0932-4E28-8E61-64596CEFAAC8}" type="presParOf" srcId="{83CC5CC1-2226-47C9-9CA6-CB2F57B29A46}" destId="{3BFE92A6-8E25-473D-963D-DAE117EDD4AC}" srcOrd="0" destOrd="0" presId="urn:microsoft.com/office/officeart/2005/8/layout/orgChart1"/>
    <dgm:cxn modelId="{1BDB3047-04B4-41AC-B160-070B8DF63A68}" type="presParOf" srcId="{3BFE92A6-8E25-473D-963D-DAE117EDD4AC}" destId="{CF3F94C5-D4B6-43A4-817B-E5169689631B}" srcOrd="0" destOrd="0" presId="urn:microsoft.com/office/officeart/2005/8/layout/orgChart1"/>
    <dgm:cxn modelId="{41EE858D-B7A0-403A-8996-9A985EF1BAD8}" type="presParOf" srcId="{3BFE92A6-8E25-473D-963D-DAE117EDD4AC}" destId="{2F9B2835-60E4-4524-9F5A-C77A09B3C5B4}" srcOrd="1" destOrd="0" presId="urn:microsoft.com/office/officeart/2005/8/layout/orgChart1"/>
    <dgm:cxn modelId="{731050DF-5967-4F6F-89F5-2ECEBECCEDEA}" type="presParOf" srcId="{83CC5CC1-2226-47C9-9CA6-CB2F57B29A46}" destId="{B843B395-9622-437B-8366-C7B966309DCE}" srcOrd="1" destOrd="0" presId="urn:microsoft.com/office/officeart/2005/8/layout/orgChart1"/>
    <dgm:cxn modelId="{1E7CCD9D-373D-4ED7-9633-23DC413B645B}" type="presParOf" srcId="{83CC5CC1-2226-47C9-9CA6-CB2F57B29A46}" destId="{52266039-59FD-4B87-A256-EB0ACDAC4CFC}" srcOrd="2" destOrd="0" presId="urn:microsoft.com/office/officeart/2005/8/layout/orgChart1"/>
    <dgm:cxn modelId="{80C8EAC6-0C53-45ED-943F-A723E9016BBB}" type="presParOf" srcId="{0351807F-EA12-4368-90E5-0F0BC64F408F}" destId="{145E7D1A-13B9-479C-8E09-C52AA501DF34}" srcOrd="2" destOrd="0" presId="urn:microsoft.com/office/officeart/2005/8/layout/orgChart1"/>
    <dgm:cxn modelId="{D907BBCA-9068-4ED1-8F9F-F1C931978ECB}" type="presParOf" srcId="{619B3EC7-D155-45CB-AFD2-94D8A0D805C9}" destId="{41FD41E9-2B41-49FE-BD2A-5DDAFF8511A3}" srcOrd="2" destOrd="0" presId="urn:microsoft.com/office/officeart/2005/8/layout/orgChart1"/>
    <dgm:cxn modelId="{DC60E42B-7817-4993-8C5F-000B1E510672}" type="presParOf" srcId="{58BB8191-03F8-443D-B025-572AA06263BF}" destId="{CAD57020-398F-40C1-A95A-EB79C5B9E118}" srcOrd="2" destOrd="0" presId="urn:microsoft.com/office/officeart/2005/8/layout/orgChart1"/>
    <dgm:cxn modelId="{598E2BC8-FFE1-48C8-887A-BCE57D8026BF}" type="presParOf" srcId="{B247D78A-F9AC-475D-B842-0ABA545A8FC2}" destId="{DB4AF6E0-F46F-46D4-A4FD-B3B9179A4F25}" srcOrd="6" destOrd="0" presId="urn:microsoft.com/office/officeart/2005/8/layout/orgChart1"/>
    <dgm:cxn modelId="{293B02FF-1ADA-4618-A30A-D4A2B1D4D671}" type="presParOf" srcId="{B247D78A-F9AC-475D-B842-0ABA545A8FC2}" destId="{DAF73CE7-1A61-4925-8D59-FC7CC539C4A8}" srcOrd="7" destOrd="0" presId="urn:microsoft.com/office/officeart/2005/8/layout/orgChart1"/>
    <dgm:cxn modelId="{1254BA54-880D-4BAA-AA1C-3EF8B27EB980}" type="presParOf" srcId="{DAF73CE7-1A61-4925-8D59-FC7CC539C4A8}" destId="{B2A915A8-BBE0-4C2D-8D94-71AACFA4C9F9}" srcOrd="0" destOrd="0" presId="urn:microsoft.com/office/officeart/2005/8/layout/orgChart1"/>
    <dgm:cxn modelId="{9F6BC2D8-6073-4387-82E3-1A548A082C5D}" type="presParOf" srcId="{B2A915A8-BBE0-4C2D-8D94-71AACFA4C9F9}" destId="{C2E9CCAD-DE60-415E-B4D1-9520FEED94CC}" srcOrd="0" destOrd="0" presId="urn:microsoft.com/office/officeart/2005/8/layout/orgChart1"/>
    <dgm:cxn modelId="{97309C86-41A3-4B08-83DB-5A56920A3955}" type="presParOf" srcId="{B2A915A8-BBE0-4C2D-8D94-71AACFA4C9F9}" destId="{BAC709F6-2083-42C7-8A79-4E7FAAF20CB5}" srcOrd="1" destOrd="0" presId="urn:microsoft.com/office/officeart/2005/8/layout/orgChart1"/>
    <dgm:cxn modelId="{C9BC3E74-7DA4-411C-BF40-CBFAE5F62223}" type="presParOf" srcId="{DAF73CE7-1A61-4925-8D59-FC7CC539C4A8}" destId="{6D161FCA-7EF4-48CE-843C-12C6DFBB395F}" srcOrd="1" destOrd="0" presId="urn:microsoft.com/office/officeart/2005/8/layout/orgChart1"/>
    <dgm:cxn modelId="{55C44FF2-B6D3-4930-9B68-47B8E60DB6F6}" type="presParOf" srcId="{6D161FCA-7EF4-48CE-843C-12C6DFBB395F}" destId="{B1E1A23E-6578-4C05-B3C6-ADBAAB1FBFE4}" srcOrd="0" destOrd="0" presId="urn:microsoft.com/office/officeart/2005/8/layout/orgChart1"/>
    <dgm:cxn modelId="{30F80818-D1F2-44D0-AE41-C8A494377258}" type="presParOf" srcId="{6D161FCA-7EF4-48CE-843C-12C6DFBB395F}" destId="{CA7163B2-62DE-4636-890C-B38893CA2B32}" srcOrd="1" destOrd="0" presId="urn:microsoft.com/office/officeart/2005/8/layout/orgChart1"/>
    <dgm:cxn modelId="{029C74DF-0D1C-4C1B-917D-C4A283105BA0}" type="presParOf" srcId="{CA7163B2-62DE-4636-890C-B38893CA2B32}" destId="{7880E1FE-3308-4C9F-9F4C-D25FFDF95069}" srcOrd="0" destOrd="0" presId="urn:microsoft.com/office/officeart/2005/8/layout/orgChart1"/>
    <dgm:cxn modelId="{E78FAF0D-6638-4BD3-817A-48766E65637C}" type="presParOf" srcId="{7880E1FE-3308-4C9F-9F4C-D25FFDF95069}" destId="{F79AEF18-95FA-4A2E-B8F4-F3FE1FEE3639}" srcOrd="0" destOrd="0" presId="urn:microsoft.com/office/officeart/2005/8/layout/orgChart1"/>
    <dgm:cxn modelId="{3A6A6AB1-C27A-41FC-B33E-51BCD907534A}" type="presParOf" srcId="{7880E1FE-3308-4C9F-9F4C-D25FFDF95069}" destId="{4160E6F8-941A-4D06-97DF-5D583960F733}" srcOrd="1" destOrd="0" presId="urn:microsoft.com/office/officeart/2005/8/layout/orgChart1"/>
    <dgm:cxn modelId="{0EA003FB-CB1A-423D-BE24-332183BAC8D6}" type="presParOf" srcId="{CA7163B2-62DE-4636-890C-B38893CA2B32}" destId="{7EEB64AF-9DE5-4AD0-B9D6-A06C939F7510}" srcOrd="1" destOrd="0" presId="urn:microsoft.com/office/officeart/2005/8/layout/orgChart1"/>
    <dgm:cxn modelId="{C0220458-A3C5-49B2-9713-575C1A8C82C9}" type="presParOf" srcId="{7EEB64AF-9DE5-4AD0-B9D6-A06C939F7510}" destId="{B90A035C-3ECB-42DB-AD33-B4485F1B97BE}" srcOrd="0" destOrd="0" presId="urn:microsoft.com/office/officeart/2005/8/layout/orgChart1"/>
    <dgm:cxn modelId="{28E9B10C-7AAD-49ED-9693-D71BA3A3A060}" type="presParOf" srcId="{7EEB64AF-9DE5-4AD0-B9D6-A06C939F7510}" destId="{6D02E401-6CE4-47AC-9B32-CF576714DA5A}" srcOrd="1" destOrd="0" presId="urn:microsoft.com/office/officeart/2005/8/layout/orgChart1"/>
    <dgm:cxn modelId="{80146E99-3B2A-4AE3-BDAA-9CADC74DD7C4}" type="presParOf" srcId="{6D02E401-6CE4-47AC-9B32-CF576714DA5A}" destId="{DEA66FE0-62E5-4E48-A71B-4A97DE0E7726}" srcOrd="0" destOrd="0" presId="urn:microsoft.com/office/officeart/2005/8/layout/orgChart1"/>
    <dgm:cxn modelId="{B5155892-E28B-44CE-AD13-EA895C0CEA1D}" type="presParOf" srcId="{DEA66FE0-62E5-4E48-A71B-4A97DE0E7726}" destId="{4AEE9B53-9144-4C82-AEEC-04B41D5B41B6}" srcOrd="0" destOrd="0" presId="urn:microsoft.com/office/officeart/2005/8/layout/orgChart1"/>
    <dgm:cxn modelId="{5EDA1C6B-514C-4227-B17F-7EDA97C022C4}" type="presParOf" srcId="{DEA66FE0-62E5-4E48-A71B-4A97DE0E7726}" destId="{0DAF5127-B052-4C26-9389-9AE88CDD4E5D}" srcOrd="1" destOrd="0" presId="urn:microsoft.com/office/officeart/2005/8/layout/orgChart1"/>
    <dgm:cxn modelId="{7023F423-21D1-4B96-AAB8-0F88FA60151D}" type="presParOf" srcId="{6D02E401-6CE4-47AC-9B32-CF576714DA5A}" destId="{A2044167-83E2-41FC-9863-D0450B667C4F}" srcOrd="1" destOrd="0" presId="urn:microsoft.com/office/officeart/2005/8/layout/orgChart1"/>
    <dgm:cxn modelId="{B04DE234-2052-4490-AE2F-068BFE99354D}" type="presParOf" srcId="{A2044167-83E2-41FC-9863-D0450B667C4F}" destId="{7FD5C08C-4847-4864-BD97-B04DD71B6045}" srcOrd="0" destOrd="0" presId="urn:microsoft.com/office/officeart/2005/8/layout/orgChart1"/>
    <dgm:cxn modelId="{68DD77D2-9B69-4B38-BA0E-6D88E93FA9FC}" type="presParOf" srcId="{A2044167-83E2-41FC-9863-D0450B667C4F}" destId="{DA954C2E-FC76-4102-B170-09235D45A194}" srcOrd="1" destOrd="0" presId="urn:microsoft.com/office/officeart/2005/8/layout/orgChart1"/>
    <dgm:cxn modelId="{BDCBB028-A825-4CD7-9300-19579B05A3BE}" type="presParOf" srcId="{DA954C2E-FC76-4102-B170-09235D45A194}" destId="{AF9B6065-3CE3-4579-89AF-78DDAE4B87E3}" srcOrd="0" destOrd="0" presId="urn:microsoft.com/office/officeart/2005/8/layout/orgChart1"/>
    <dgm:cxn modelId="{B55B585C-EEF6-4038-B33E-CEA6AB663F01}" type="presParOf" srcId="{AF9B6065-3CE3-4579-89AF-78DDAE4B87E3}" destId="{F801600E-E978-4433-9568-A504BBCB8DA8}" srcOrd="0" destOrd="0" presId="urn:microsoft.com/office/officeart/2005/8/layout/orgChart1"/>
    <dgm:cxn modelId="{F5D0AD33-D2BB-4139-8D25-0B5624EBC2B5}" type="presParOf" srcId="{AF9B6065-3CE3-4579-89AF-78DDAE4B87E3}" destId="{8E78FCA4-21DB-429E-8C76-5EF11BCC9D77}" srcOrd="1" destOrd="0" presId="urn:microsoft.com/office/officeart/2005/8/layout/orgChart1"/>
    <dgm:cxn modelId="{08E9390F-CA41-4EED-9AE1-E5263B5B97EC}" type="presParOf" srcId="{DA954C2E-FC76-4102-B170-09235D45A194}" destId="{478A8CE8-4CB9-414F-860A-AFF83E9B0B78}" srcOrd="1" destOrd="0" presId="urn:microsoft.com/office/officeart/2005/8/layout/orgChart1"/>
    <dgm:cxn modelId="{450CC651-3B8B-41E5-A180-3361F0C1398D}" type="presParOf" srcId="{DA954C2E-FC76-4102-B170-09235D45A194}" destId="{B5A2637D-9489-493F-96DA-D26E0B95CF4D}" srcOrd="2" destOrd="0" presId="urn:microsoft.com/office/officeart/2005/8/layout/orgChart1"/>
    <dgm:cxn modelId="{5F211E2F-907D-4EE3-AC12-5DE991AC5092}" type="presParOf" srcId="{6D02E401-6CE4-47AC-9B32-CF576714DA5A}" destId="{90C5B6DC-5E33-435F-A601-64911331DCA7}" srcOrd="2" destOrd="0" presId="urn:microsoft.com/office/officeart/2005/8/layout/orgChart1"/>
    <dgm:cxn modelId="{70C59047-C1BA-4DAD-B789-25F3A8D25D14}" type="presParOf" srcId="{7EEB64AF-9DE5-4AD0-B9D6-A06C939F7510}" destId="{6FEB9E56-54E3-4EDE-BC9E-750F4347D015}" srcOrd="2" destOrd="0" presId="urn:microsoft.com/office/officeart/2005/8/layout/orgChart1"/>
    <dgm:cxn modelId="{750B9A56-D686-420A-A426-CB3ADFAC74A1}" type="presParOf" srcId="{7EEB64AF-9DE5-4AD0-B9D6-A06C939F7510}" destId="{9CCC8D30-5CA0-4469-8FE6-75EFC49A3BEA}" srcOrd="3" destOrd="0" presId="urn:microsoft.com/office/officeart/2005/8/layout/orgChart1"/>
    <dgm:cxn modelId="{8FF04706-A318-4B49-96D4-446DFDF9501C}" type="presParOf" srcId="{9CCC8D30-5CA0-4469-8FE6-75EFC49A3BEA}" destId="{C1C4BD08-41EB-4EAD-AD99-2C4EC5D6882E}" srcOrd="0" destOrd="0" presId="urn:microsoft.com/office/officeart/2005/8/layout/orgChart1"/>
    <dgm:cxn modelId="{C81BD99D-708F-41D6-9970-12F77D35AE23}" type="presParOf" srcId="{C1C4BD08-41EB-4EAD-AD99-2C4EC5D6882E}" destId="{D19D882F-56E5-4418-87F9-7E58DFE01850}" srcOrd="0" destOrd="0" presId="urn:microsoft.com/office/officeart/2005/8/layout/orgChart1"/>
    <dgm:cxn modelId="{0D5C591A-D058-4B68-A3D9-81B0E76BCA07}" type="presParOf" srcId="{C1C4BD08-41EB-4EAD-AD99-2C4EC5D6882E}" destId="{3DEF9D79-995B-4C5E-A6FA-ADFCE7427DDD}" srcOrd="1" destOrd="0" presId="urn:microsoft.com/office/officeart/2005/8/layout/orgChart1"/>
    <dgm:cxn modelId="{4DFBF1F8-7465-4918-A1DF-40DD1A7BC819}" type="presParOf" srcId="{9CCC8D30-5CA0-4469-8FE6-75EFC49A3BEA}" destId="{0C3AED40-BE73-48AA-A4A8-410E78874545}" srcOrd="1" destOrd="0" presId="urn:microsoft.com/office/officeart/2005/8/layout/orgChart1"/>
    <dgm:cxn modelId="{1674300A-EAB3-4A14-A8D1-E1D2FC244D0F}" type="presParOf" srcId="{0C3AED40-BE73-48AA-A4A8-410E78874545}" destId="{3080A93B-ADA7-494E-B4E8-6D0DDF9F27F3}" srcOrd="0" destOrd="0" presId="urn:microsoft.com/office/officeart/2005/8/layout/orgChart1"/>
    <dgm:cxn modelId="{7B02B255-E8BF-4F68-9FBB-25B7DC10001C}" type="presParOf" srcId="{0C3AED40-BE73-48AA-A4A8-410E78874545}" destId="{BE29545F-DA2D-49DC-8B4D-1DFA3EFEDB9D}" srcOrd="1" destOrd="0" presId="urn:microsoft.com/office/officeart/2005/8/layout/orgChart1"/>
    <dgm:cxn modelId="{5B847D26-FF05-4CDA-9DED-712F97297319}" type="presParOf" srcId="{BE29545F-DA2D-49DC-8B4D-1DFA3EFEDB9D}" destId="{F581B186-2724-41A4-A911-D28849728F73}" srcOrd="0" destOrd="0" presId="urn:microsoft.com/office/officeart/2005/8/layout/orgChart1"/>
    <dgm:cxn modelId="{3455404A-E9CA-4803-B572-3CCFA0228BCA}" type="presParOf" srcId="{F581B186-2724-41A4-A911-D28849728F73}" destId="{831FF71B-5AA7-46BC-BBB4-1AC42D4728D0}" srcOrd="0" destOrd="0" presId="urn:microsoft.com/office/officeart/2005/8/layout/orgChart1"/>
    <dgm:cxn modelId="{F638053C-8114-4817-9FA5-0E326D9B7628}" type="presParOf" srcId="{F581B186-2724-41A4-A911-D28849728F73}" destId="{42EBC62A-D33E-4886-9519-BFED7F63C170}" srcOrd="1" destOrd="0" presId="urn:microsoft.com/office/officeart/2005/8/layout/orgChart1"/>
    <dgm:cxn modelId="{68F7193F-715C-459F-91A0-81AF12FE063A}" type="presParOf" srcId="{BE29545F-DA2D-49DC-8B4D-1DFA3EFEDB9D}" destId="{96DD627B-8DEF-4D93-A0F1-A8F11389960B}" srcOrd="1" destOrd="0" presId="urn:microsoft.com/office/officeart/2005/8/layout/orgChart1"/>
    <dgm:cxn modelId="{C5DD6B1C-A016-406A-9267-26C47696EFC8}" type="presParOf" srcId="{BE29545F-DA2D-49DC-8B4D-1DFA3EFEDB9D}" destId="{D5038248-29B2-4C7A-8089-AC92396D4CF9}" srcOrd="2" destOrd="0" presId="urn:microsoft.com/office/officeart/2005/8/layout/orgChart1"/>
    <dgm:cxn modelId="{B4ED8536-C0FD-4316-BA72-9AE81D45F1C9}" type="presParOf" srcId="{9CCC8D30-5CA0-4469-8FE6-75EFC49A3BEA}" destId="{4DB63208-85B0-4323-940B-EA3B84528A6A}" srcOrd="2" destOrd="0" presId="urn:microsoft.com/office/officeart/2005/8/layout/orgChart1"/>
    <dgm:cxn modelId="{09225CFE-5866-412E-BBA0-99662AD08835}" type="presParOf" srcId="{CA7163B2-62DE-4636-890C-B38893CA2B32}" destId="{38378852-E2CE-4327-8E4E-47CE83866EF4}" srcOrd="2" destOrd="0" presId="urn:microsoft.com/office/officeart/2005/8/layout/orgChart1"/>
    <dgm:cxn modelId="{B7EC4F10-8092-4B3D-9201-8DDAE4870D5F}" type="presParOf" srcId="{DAF73CE7-1A61-4925-8D59-FC7CC539C4A8}" destId="{E2B24D45-A543-43A7-A655-086C4BD09352}" srcOrd="2" destOrd="0" presId="urn:microsoft.com/office/officeart/2005/8/layout/orgChart1"/>
    <dgm:cxn modelId="{E8FE9C2A-D828-4C48-BF6A-4BF950BCA110}" type="presParOf" srcId="{AFAE4995-3F2B-46C8-993B-17F5E3914E25}" destId="{487A7013-8E0C-45C3-82A0-FF03D2F40EF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8170DB5-64FE-4451-83C3-07AE0A5464E1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F01CE3F-BDBE-4F6B-A8E1-89FBF313811D}">
      <dgm:prSet phldrT="[텍스트]" custT="1"/>
      <dgm:spPr>
        <a:ln>
          <a:noFill/>
        </a:ln>
      </dgm:spPr>
      <dgm:t>
        <a:bodyPr anchor="t"/>
        <a:lstStyle/>
        <a:p>
          <a:pPr algn="l" latinLnBrk="1"/>
          <a:r>
            <a:rPr lang="ko-KR" altLang="en-US" sz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함성애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“</a:t>
          </a:r>
          <a:r>
            <a: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각자 잘하는 분야에서 도움을 주고 부족한 부분에서 도움을 받으면서 많이 성장할 수 있었습니다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함께해준 팀원들에게 감사함을 </a:t>
          </a:r>
          <a:r>
            <a:rPr lang="ko-KR" altLang="en-US" sz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전하고싶습니다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.“</a:t>
          </a:r>
          <a:endParaRPr lang="ko-KR" altLang="en-US" sz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4F1EAF53-5390-4C3E-BA05-A23B19DD4BF3}" type="parTrans" cxnId="{9257D9F6-0E10-43D1-9787-BE2E5F96580E}">
      <dgm:prSet/>
      <dgm:spPr/>
      <dgm:t>
        <a:bodyPr/>
        <a:lstStyle/>
        <a:p>
          <a:pPr latinLnBrk="1"/>
          <a:endParaRPr lang="ko-KR" altLang="en-US"/>
        </a:p>
      </dgm:t>
    </dgm:pt>
    <dgm:pt modelId="{5042BD13-96B4-44AD-9F80-B1DF3738292C}" type="sibTrans" cxnId="{9257D9F6-0E10-43D1-9787-BE2E5F96580E}">
      <dgm:prSet/>
      <dgm:spPr/>
      <dgm:t>
        <a:bodyPr/>
        <a:lstStyle/>
        <a:p>
          <a:pPr latinLnBrk="1"/>
          <a:endParaRPr lang="ko-KR" altLang="en-US"/>
        </a:p>
      </dgm:t>
    </dgm:pt>
    <dgm:pt modelId="{3835A138-BBAD-4C7C-A5E4-84EF1F33C78F}">
      <dgm:prSet phldrT="[텍스트]" custT="1"/>
      <dgm:spPr>
        <a:ln>
          <a:noFill/>
        </a:ln>
      </dgm:spPr>
      <dgm:t>
        <a:bodyPr/>
        <a:lstStyle/>
        <a:p>
          <a:pPr algn="l" latinLnBrk="1"/>
          <a:r>
            <a:rPr lang="ko-KR" altLang="en-US" sz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최윤선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“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이번 프로젝트를 통해서 모델링이라는 파트에 대해서 자세히 배울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수 있어서 보</a:t>
          </a:r>
          <a:r>
            <a: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람찼습니다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부족한 실력이지만 다같이 보완 해줘서 더욱 좋은 프로젝트</a:t>
          </a:r>
          <a:r>
            <a: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거듭난 거 같아 기쁩니다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마지막으로 같이 열심히 공부한 팀원들에게 고맙습니다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.”</a:t>
          </a:r>
          <a:endParaRPr lang="ko-KR" altLang="en-US" sz="14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E28AACB7-AC25-4866-8C56-2D0AB6DE49CE}" type="parTrans" cxnId="{609B05DD-E629-46D5-B662-07B90A8A9DBF}">
      <dgm:prSet/>
      <dgm:spPr/>
      <dgm:t>
        <a:bodyPr/>
        <a:lstStyle/>
        <a:p>
          <a:pPr latinLnBrk="1"/>
          <a:endParaRPr lang="ko-KR" altLang="en-US"/>
        </a:p>
      </dgm:t>
    </dgm:pt>
    <dgm:pt modelId="{6837A9B2-00EF-4E6C-966C-E4EEDC148FFE}" type="sibTrans" cxnId="{609B05DD-E629-46D5-B662-07B90A8A9DBF}">
      <dgm:prSet/>
      <dgm:spPr/>
      <dgm:t>
        <a:bodyPr/>
        <a:lstStyle/>
        <a:p>
          <a:pPr latinLnBrk="1"/>
          <a:endParaRPr lang="ko-KR" altLang="en-US"/>
        </a:p>
      </dgm:t>
    </dgm:pt>
    <dgm:pt modelId="{BEEA31A1-1ECD-41BB-95DF-71C3A4EA9112}">
      <dgm:prSet custT="1"/>
      <dgm:spPr>
        <a:ln>
          <a:noFill/>
        </a:ln>
      </dgm:spPr>
      <dgm:t>
        <a:bodyPr/>
        <a:lstStyle/>
        <a:p>
          <a:pPr algn="l" latinLnBrk="1"/>
          <a:r>
            <a:rPr lang="ko-KR" altLang="en-US" sz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진혜주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“</a:t>
          </a:r>
          <a:r>
            <a: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프로젝트를 시작하기 전까지는 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막막하고 </a:t>
          </a:r>
          <a:r>
            <a: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도움이 될 수 있을지 몰라 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답답했습니다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하지만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마지막까지 </a:t>
          </a:r>
          <a:r>
            <a:rPr lang="ko-KR" altLang="ko-KR" sz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힘내준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ko-KR" sz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우리팀원들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고생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많았고 각자 원하는 좋은 회사에 취직했으면 좋겠습니다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.”</a:t>
          </a:r>
          <a:endParaRPr lang="ko-KR" altLang="en-US" sz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A023125-A164-41DE-BCC3-EEDC988C67E9}" type="parTrans" cxnId="{5F56DF2A-A958-4E08-AD9C-C760C743C814}">
      <dgm:prSet/>
      <dgm:spPr/>
      <dgm:t>
        <a:bodyPr/>
        <a:lstStyle/>
        <a:p>
          <a:pPr latinLnBrk="1"/>
          <a:endParaRPr lang="ko-KR" altLang="en-US"/>
        </a:p>
      </dgm:t>
    </dgm:pt>
    <dgm:pt modelId="{9C22BADD-D284-434F-B9A0-8F6E13AEECDC}" type="sibTrans" cxnId="{5F56DF2A-A958-4E08-AD9C-C760C743C814}">
      <dgm:prSet/>
      <dgm:spPr/>
      <dgm:t>
        <a:bodyPr/>
        <a:lstStyle/>
        <a:p>
          <a:pPr latinLnBrk="1"/>
          <a:endParaRPr lang="ko-KR" altLang="en-US"/>
        </a:p>
      </dgm:t>
    </dgm:pt>
    <dgm:pt modelId="{0918D330-225C-4D0A-A2C1-CAF9B952FA3E}">
      <dgm:prSet phldrT="[텍스트]" custT="1"/>
      <dgm:spPr>
        <a:ln>
          <a:noFill/>
        </a:ln>
      </dgm:spPr>
      <dgm:t>
        <a:bodyPr/>
        <a:lstStyle/>
        <a:p>
          <a:pPr algn="l" latinLnBrk="1"/>
          <a:r>
            <a:rPr lang="ko-KR" altLang="en-US" sz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연다인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“</a:t>
          </a:r>
          <a:r>
            <a:rPr lang="ko-KR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지금까지 학습한 내용을 가지고 메인프로젝트를 하는데 어려움 있었지만 팀원들과 함께하여 더 많은 것들을 배울 수 있는 시간들이었습니다</a:t>
          </a:r>
          <a:r>
            <a: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”</a:t>
          </a:r>
          <a:endParaRPr lang="ko-KR" altLang="en-US" sz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D918223-5D18-4500-BBB1-D20037296442}" type="parTrans" cxnId="{B97C3E12-3840-429A-ACC8-3DFE69248804}">
      <dgm:prSet/>
      <dgm:spPr/>
      <dgm:t>
        <a:bodyPr/>
        <a:lstStyle/>
        <a:p>
          <a:pPr latinLnBrk="1"/>
          <a:endParaRPr lang="ko-KR" altLang="en-US"/>
        </a:p>
      </dgm:t>
    </dgm:pt>
    <dgm:pt modelId="{E313FC78-D5F5-4CD3-A33D-D4A4D2F331F0}" type="sibTrans" cxnId="{B97C3E12-3840-429A-ACC8-3DFE69248804}">
      <dgm:prSet/>
      <dgm:spPr/>
      <dgm:t>
        <a:bodyPr/>
        <a:lstStyle/>
        <a:p>
          <a:pPr latinLnBrk="1"/>
          <a:endParaRPr lang="ko-KR" altLang="en-US"/>
        </a:p>
      </dgm:t>
    </dgm:pt>
    <dgm:pt modelId="{06E7BD6F-F10A-4476-94EF-7F3E97DC557C}" type="pres">
      <dgm:prSet presAssocID="{88170DB5-64FE-4451-83C3-07AE0A5464E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41916F-97BA-4A4C-9C75-2C06146E6B8C}" type="pres">
      <dgm:prSet presAssocID="{AF01CE3F-BDBE-4F6B-A8E1-89FBF313811D}" presName="composite" presStyleCnt="0"/>
      <dgm:spPr/>
    </dgm:pt>
    <dgm:pt modelId="{5FF707D9-9D5B-4B43-B7BD-1F3CA3324E9B}" type="pres">
      <dgm:prSet presAssocID="{AF01CE3F-BDBE-4F6B-A8E1-89FBF313811D}" presName="rect1" presStyleLbl="trAlignAcc1" presStyleIdx="0" presStyleCnt="4" custScaleX="198887" custLinFactNeighborX="2532" custLinFactNeighborY="-1402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2BBB3E-C377-48CB-8355-37D0B8D950F0}" type="pres">
      <dgm:prSet presAssocID="{AF01CE3F-BDBE-4F6B-A8E1-89FBF313811D}" presName="rect2" presStyleLbl="fgImgPlace1" presStyleIdx="0" presStyleCnt="4" custLinFactX="-100000" custLinFactNeighborX="-138116" custLinFactNeighborY="-11260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56" r="-270561" b="-85002"/>
          </a:stretch>
        </a:blipFill>
      </dgm:spPr>
    </dgm:pt>
    <dgm:pt modelId="{565D8BB4-4717-47AE-B0E0-E85054FD99A2}" type="pres">
      <dgm:prSet presAssocID="{5042BD13-96B4-44AD-9F80-B1DF3738292C}" presName="sibTrans" presStyleCnt="0"/>
      <dgm:spPr/>
    </dgm:pt>
    <dgm:pt modelId="{CB02F0C8-2213-431A-98E2-2C41D690C31A}" type="pres">
      <dgm:prSet presAssocID="{0918D330-225C-4D0A-A2C1-CAF9B952FA3E}" presName="composite" presStyleCnt="0"/>
      <dgm:spPr/>
    </dgm:pt>
    <dgm:pt modelId="{C3408EBB-BB88-4338-BCB5-1576D1651DAC}" type="pres">
      <dgm:prSet presAssocID="{0918D330-225C-4D0A-A2C1-CAF9B952FA3E}" presName="rect1" presStyleLbl="trAlignAcc1" presStyleIdx="1" presStyleCnt="4" custScaleX="198887" custLinFactNeighborX="2532" custLinFactNeighborY="-1896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5022C7-7F5E-4A05-AFF9-9425C3D3F68B}" type="pres">
      <dgm:prSet presAssocID="{0918D330-225C-4D0A-A2C1-CAF9B952FA3E}" presName="rect2" presStyleLbl="fgImgPlace1" presStyleIdx="1" presStyleCnt="4" custLinFactX="-100000" custLinFactNeighborX="-138116" custLinFactNeighborY="-11260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1118" t="-1087" r="-237902" b="-143423"/>
          </a:stretch>
        </a:blipFill>
      </dgm:spPr>
    </dgm:pt>
    <dgm:pt modelId="{DE9A0363-9896-4146-8066-BDE87AA5980D}" type="pres">
      <dgm:prSet presAssocID="{E313FC78-D5F5-4CD3-A33D-D4A4D2F331F0}" presName="sibTrans" presStyleCnt="0"/>
      <dgm:spPr/>
    </dgm:pt>
    <dgm:pt modelId="{436BF80E-867C-4247-8D9D-07FD47992177}" type="pres">
      <dgm:prSet presAssocID="{BEEA31A1-1ECD-41BB-95DF-71C3A4EA9112}" presName="composite" presStyleCnt="0"/>
      <dgm:spPr/>
    </dgm:pt>
    <dgm:pt modelId="{C31D9A15-D42D-41B7-A0C9-936134A9BC5C}" type="pres">
      <dgm:prSet presAssocID="{BEEA31A1-1ECD-41BB-95DF-71C3A4EA9112}" presName="rect1" presStyleLbl="trAlignAcc1" presStyleIdx="2" presStyleCnt="4" custScaleX="198887" custLinFactNeighborX="2532" custLinFactNeighborY="-1896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17F82A-10C1-402F-BCF4-30E2F08C35DD}" type="pres">
      <dgm:prSet presAssocID="{BEEA31A1-1ECD-41BB-95DF-71C3A4EA9112}" presName="rect2" presStyleLbl="fgImgPlace1" presStyleIdx="2" presStyleCnt="4" custLinFactX="-100000" custLinFactNeighborX="-138116" custLinFactNeighborY="-11260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2365" t="-3264" r="-85644" b="-150742"/>
          </a:stretch>
        </a:blipFill>
      </dgm:spPr>
    </dgm:pt>
    <dgm:pt modelId="{91FEA1B5-1A42-43A6-B7FE-31D09B47B07C}" type="pres">
      <dgm:prSet presAssocID="{9C22BADD-D284-434F-B9A0-8F6E13AEECDC}" presName="sibTrans" presStyleCnt="0"/>
      <dgm:spPr/>
    </dgm:pt>
    <dgm:pt modelId="{2BC9145B-2219-402C-8102-0EC286073AE2}" type="pres">
      <dgm:prSet presAssocID="{3835A138-BBAD-4C7C-A5E4-84EF1F33C78F}" presName="composite" presStyleCnt="0"/>
      <dgm:spPr/>
    </dgm:pt>
    <dgm:pt modelId="{D8C3D914-4160-4A4B-9FA9-793194DE0A40}" type="pres">
      <dgm:prSet presAssocID="{3835A138-BBAD-4C7C-A5E4-84EF1F33C78F}" presName="rect1" presStyleLbl="trAlignAcc1" presStyleIdx="3" presStyleCnt="4" custScaleX="198887" custLinFactNeighborX="2532" custLinFactNeighborY="-1325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B3C1B-CCB0-4E5A-A10B-651940F057E1}" type="pres">
      <dgm:prSet presAssocID="{3835A138-BBAD-4C7C-A5E4-84EF1F33C78F}" presName="rect2" presStyleLbl="fgImgPlace1" presStyleIdx="3" presStyleCnt="4" custLinFactX="-100000" custLinFactNeighborX="-138116" custLinFactNeighborY="-11260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6571" t="-47568" r="3254" b="-4091"/>
          </a:stretch>
        </a:blipFill>
      </dgm:spPr>
    </dgm:pt>
  </dgm:ptLst>
  <dgm:cxnLst>
    <dgm:cxn modelId="{BCEA90B2-DD97-4F07-88AC-889F91F188E6}" type="presOf" srcId="{0918D330-225C-4D0A-A2C1-CAF9B952FA3E}" destId="{C3408EBB-BB88-4338-BCB5-1576D1651DAC}" srcOrd="0" destOrd="0" presId="urn:microsoft.com/office/officeart/2008/layout/PictureStrips"/>
    <dgm:cxn modelId="{609B05DD-E629-46D5-B662-07B90A8A9DBF}" srcId="{88170DB5-64FE-4451-83C3-07AE0A5464E1}" destId="{3835A138-BBAD-4C7C-A5E4-84EF1F33C78F}" srcOrd="3" destOrd="0" parTransId="{E28AACB7-AC25-4866-8C56-2D0AB6DE49CE}" sibTransId="{6837A9B2-00EF-4E6C-966C-E4EEDC148FFE}"/>
    <dgm:cxn modelId="{FBCBC139-F10C-4C9D-887B-25AB8B273865}" type="presOf" srcId="{88170DB5-64FE-4451-83C3-07AE0A5464E1}" destId="{06E7BD6F-F10A-4476-94EF-7F3E97DC557C}" srcOrd="0" destOrd="0" presId="urn:microsoft.com/office/officeart/2008/layout/PictureStrips"/>
    <dgm:cxn modelId="{9257D9F6-0E10-43D1-9787-BE2E5F96580E}" srcId="{88170DB5-64FE-4451-83C3-07AE0A5464E1}" destId="{AF01CE3F-BDBE-4F6B-A8E1-89FBF313811D}" srcOrd="0" destOrd="0" parTransId="{4F1EAF53-5390-4C3E-BA05-A23B19DD4BF3}" sibTransId="{5042BD13-96B4-44AD-9F80-B1DF3738292C}"/>
    <dgm:cxn modelId="{DC8D7E0E-9008-4959-A34F-B961F7B6C129}" type="presOf" srcId="{AF01CE3F-BDBE-4F6B-A8E1-89FBF313811D}" destId="{5FF707D9-9D5B-4B43-B7BD-1F3CA3324E9B}" srcOrd="0" destOrd="0" presId="urn:microsoft.com/office/officeart/2008/layout/PictureStrips"/>
    <dgm:cxn modelId="{B97C3E12-3840-429A-ACC8-3DFE69248804}" srcId="{88170DB5-64FE-4451-83C3-07AE0A5464E1}" destId="{0918D330-225C-4D0A-A2C1-CAF9B952FA3E}" srcOrd="1" destOrd="0" parTransId="{BD918223-5D18-4500-BBB1-D20037296442}" sibTransId="{E313FC78-D5F5-4CD3-A33D-D4A4D2F331F0}"/>
    <dgm:cxn modelId="{D95E148F-60CB-4FB2-8F1B-C14685E7A0E3}" type="presOf" srcId="{3835A138-BBAD-4C7C-A5E4-84EF1F33C78F}" destId="{D8C3D914-4160-4A4B-9FA9-793194DE0A40}" srcOrd="0" destOrd="0" presId="urn:microsoft.com/office/officeart/2008/layout/PictureStrips"/>
    <dgm:cxn modelId="{B436FC56-8280-4CDE-A64D-D50C17BE19C1}" type="presOf" srcId="{BEEA31A1-1ECD-41BB-95DF-71C3A4EA9112}" destId="{C31D9A15-D42D-41B7-A0C9-936134A9BC5C}" srcOrd="0" destOrd="0" presId="urn:microsoft.com/office/officeart/2008/layout/PictureStrips"/>
    <dgm:cxn modelId="{5F56DF2A-A958-4E08-AD9C-C760C743C814}" srcId="{88170DB5-64FE-4451-83C3-07AE0A5464E1}" destId="{BEEA31A1-1ECD-41BB-95DF-71C3A4EA9112}" srcOrd="2" destOrd="0" parTransId="{BA023125-A164-41DE-BCC3-EEDC988C67E9}" sibTransId="{9C22BADD-D284-434F-B9A0-8F6E13AEECDC}"/>
    <dgm:cxn modelId="{EF5F6D7D-9189-4880-A020-A82590170B7C}" type="presParOf" srcId="{06E7BD6F-F10A-4476-94EF-7F3E97DC557C}" destId="{F141916F-97BA-4A4C-9C75-2C06146E6B8C}" srcOrd="0" destOrd="0" presId="urn:microsoft.com/office/officeart/2008/layout/PictureStrips"/>
    <dgm:cxn modelId="{A6AB6548-2AA3-43C8-8013-EAC2174E4728}" type="presParOf" srcId="{F141916F-97BA-4A4C-9C75-2C06146E6B8C}" destId="{5FF707D9-9D5B-4B43-B7BD-1F3CA3324E9B}" srcOrd="0" destOrd="0" presId="urn:microsoft.com/office/officeart/2008/layout/PictureStrips"/>
    <dgm:cxn modelId="{4C0C7231-BE11-4D46-ACD5-D8F0665DE075}" type="presParOf" srcId="{F141916F-97BA-4A4C-9C75-2C06146E6B8C}" destId="{672BBB3E-C377-48CB-8355-37D0B8D950F0}" srcOrd="1" destOrd="0" presId="urn:microsoft.com/office/officeart/2008/layout/PictureStrips"/>
    <dgm:cxn modelId="{E5CA1B03-867B-4492-8C4A-5EB5AFAEF1BE}" type="presParOf" srcId="{06E7BD6F-F10A-4476-94EF-7F3E97DC557C}" destId="{565D8BB4-4717-47AE-B0E0-E85054FD99A2}" srcOrd="1" destOrd="0" presId="urn:microsoft.com/office/officeart/2008/layout/PictureStrips"/>
    <dgm:cxn modelId="{B297AE49-B1F6-44C8-881E-6BDC210BC2FB}" type="presParOf" srcId="{06E7BD6F-F10A-4476-94EF-7F3E97DC557C}" destId="{CB02F0C8-2213-431A-98E2-2C41D690C31A}" srcOrd="2" destOrd="0" presId="urn:microsoft.com/office/officeart/2008/layout/PictureStrips"/>
    <dgm:cxn modelId="{EC35C35A-0FB8-4236-B2A1-244C13CE5F8D}" type="presParOf" srcId="{CB02F0C8-2213-431A-98E2-2C41D690C31A}" destId="{C3408EBB-BB88-4338-BCB5-1576D1651DAC}" srcOrd="0" destOrd="0" presId="urn:microsoft.com/office/officeart/2008/layout/PictureStrips"/>
    <dgm:cxn modelId="{8120C70A-8935-4D05-B42E-3C986422790F}" type="presParOf" srcId="{CB02F0C8-2213-431A-98E2-2C41D690C31A}" destId="{D85022C7-7F5E-4A05-AFF9-9425C3D3F68B}" srcOrd="1" destOrd="0" presId="urn:microsoft.com/office/officeart/2008/layout/PictureStrips"/>
    <dgm:cxn modelId="{966E31A1-1962-4169-9530-D71EE1227BEB}" type="presParOf" srcId="{06E7BD6F-F10A-4476-94EF-7F3E97DC557C}" destId="{DE9A0363-9896-4146-8066-BDE87AA5980D}" srcOrd="3" destOrd="0" presId="urn:microsoft.com/office/officeart/2008/layout/PictureStrips"/>
    <dgm:cxn modelId="{2B7A2CB7-60A9-4CDB-9B29-ACE9C9BD3C8E}" type="presParOf" srcId="{06E7BD6F-F10A-4476-94EF-7F3E97DC557C}" destId="{436BF80E-867C-4247-8D9D-07FD47992177}" srcOrd="4" destOrd="0" presId="urn:microsoft.com/office/officeart/2008/layout/PictureStrips"/>
    <dgm:cxn modelId="{DD712B75-8578-4459-A213-A78F65C17695}" type="presParOf" srcId="{436BF80E-867C-4247-8D9D-07FD47992177}" destId="{C31D9A15-D42D-41B7-A0C9-936134A9BC5C}" srcOrd="0" destOrd="0" presId="urn:microsoft.com/office/officeart/2008/layout/PictureStrips"/>
    <dgm:cxn modelId="{0F778F2A-5C49-4F0D-B557-DA9115E6185D}" type="presParOf" srcId="{436BF80E-867C-4247-8D9D-07FD47992177}" destId="{DA17F82A-10C1-402F-BCF4-30E2F08C35DD}" srcOrd="1" destOrd="0" presId="urn:microsoft.com/office/officeart/2008/layout/PictureStrips"/>
    <dgm:cxn modelId="{958754EF-ACD5-455F-BF5B-029A186384A8}" type="presParOf" srcId="{06E7BD6F-F10A-4476-94EF-7F3E97DC557C}" destId="{91FEA1B5-1A42-43A6-B7FE-31D09B47B07C}" srcOrd="5" destOrd="0" presId="urn:microsoft.com/office/officeart/2008/layout/PictureStrips"/>
    <dgm:cxn modelId="{A953B2F6-D2C4-4E2B-BA4A-F7E87DBD39A9}" type="presParOf" srcId="{06E7BD6F-F10A-4476-94EF-7F3E97DC557C}" destId="{2BC9145B-2219-402C-8102-0EC286073AE2}" srcOrd="6" destOrd="0" presId="urn:microsoft.com/office/officeart/2008/layout/PictureStrips"/>
    <dgm:cxn modelId="{CFA44079-B31C-40FB-B8DA-8194F47A03A4}" type="presParOf" srcId="{2BC9145B-2219-402C-8102-0EC286073AE2}" destId="{D8C3D914-4160-4A4B-9FA9-793194DE0A40}" srcOrd="0" destOrd="0" presId="urn:microsoft.com/office/officeart/2008/layout/PictureStrips"/>
    <dgm:cxn modelId="{B4303ADD-A8DA-4A71-B5AF-0E16B33A0DAE}" type="presParOf" srcId="{2BC9145B-2219-402C-8102-0EC286073AE2}" destId="{79BB3C1B-CCB0-4E5A-A10B-651940F057E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5CF54F-9952-4C2E-B317-EFB4AD79831F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88A152B-054B-4209-BFB5-144F986231C4}">
      <dgm:prSet phldrT="[텍스트]"/>
      <dgm:spPr>
        <a:ln w="19050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b="1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분리된 업무에 유기성 부여</a:t>
          </a:r>
          <a:endParaRPr lang="ko-KR" altLang="en-US" b="1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AA03B695-F46A-4B85-B172-400359E2FAAD}" type="parTrans" cxnId="{7AD5D703-6770-48EB-805E-EC6CCF5409C4}">
      <dgm:prSet/>
      <dgm:spPr/>
      <dgm:t>
        <a:bodyPr/>
        <a:lstStyle/>
        <a:p>
          <a:pPr latinLnBrk="1"/>
          <a:endParaRPr lang="ko-KR" altLang="en-US"/>
        </a:p>
      </dgm:t>
    </dgm:pt>
    <dgm:pt modelId="{233B80D5-C976-4793-AC8F-1495897A36DC}" type="sibTrans" cxnId="{7AD5D703-6770-48EB-805E-EC6CCF5409C4}">
      <dgm:prSet/>
      <dgm:spPr/>
      <dgm:t>
        <a:bodyPr/>
        <a:lstStyle/>
        <a:p>
          <a:pPr latinLnBrk="1"/>
          <a:endParaRPr lang="ko-KR" altLang="en-US"/>
        </a:p>
      </dgm:t>
    </dgm:pt>
    <dgm:pt modelId="{AE0F53E0-D256-4576-BA61-615A8018667C}">
      <dgm:prSet phldrT="[텍스트]"/>
      <dgm:spPr>
        <a:ln w="19050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부서간에 업무적 유기성을 </a:t>
          </a:r>
          <a:r>
            <a:rPr lang="ko-KR" altLang="en-US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갖게됨으로써</a:t>
          </a:r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그동안 소통의 부재로 발생한 문제를 방지하고</a:t>
          </a:r>
          <a:r>
            <a: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협업을 통한 새로운 영역의 서비스 및 업무로의 확장이 가능해진다</a:t>
          </a:r>
          <a:r>
            <a: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</a:t>
          </a:r>
          <a:endParaRPr lang="ko-KR" altLang="en-US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DB6D9DF-F2CB-49FF-AAC9-53F54B4883B4}" type="parTrans" cxnId="{B95D5F78-EAFA-473F-A69C-4D8B16DA7DEE}">
      <dgm:prSet/>
      <dgm:spPr/>
      <dgm:t>
        <a:bodyPr/>
        <a:lstStyle/>
        <a:p>
          <a:pPr latinLnBrk="1"/>
          <a:endParaRPr lang="ko-KR" altLang="en-US"/>
        </a:p>
      </dgm:t>
    </dgm:pt>
    <dgm:pt modelId="{F70D0FF9-E1B0-4C0E-BAE3-E90953B7C2A8}" type="sibTrans" cxnId="{B95D5F78-EAFA-473F-A69C-4D8B16DA7DEE}">
      <dgm:prSet/>
      <dgm:spPr/>
      <dgm:t>
        <a:bodyPr/>
        <a:lstStyle/>
        <a:p>
          <a:pPr latinLnBrk="1"/>
          <a:endParaRPr lang="ko-KR" altLang="en-US"/>
        </a:p>
      </dgm:t>
    </dgm:pt>
    <dgm:pt modelId="{97053E95-CBE3-4A5C-B535-ED3DC42C1EC6}">
      <dgm:prSet phldrT="[텍스트]"/>
      <dgm:spPr>
        <a:ln w="19050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b="1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업무 효율성 증진</a:t>
          </a:r>
          <a:endParaRPr lang="ko-KR" altLang="en-US" b="1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0DA6E966-FAEB-49AD-8545-02929BD84F3F}" type="parTrans" cxnId="{5EC6B7EF-B8A4-4DAC-BBFE-D713824FD971}">
      <dgm:prSet/>
      <dgm:spPr/>
      <dgm:t>
        <a:bodyPr/>
        <a:lstStyle/>
        <a:p>
          <a:pPr latinLnBrk="1"/>
          <a:endParaRPr lang="ko-KR" altLang="en-US"/>
        </a:p>
      </dgm:t>
    </dgm:pt>
    <dgm:pt modelId="{E986B7C5-CA8C-4B8B-9204-522D9172B3B7}" type="sibTrans" cxnId="{5EC6B7EF-B8A4-4DAC-BBFE-D713824FD971}">
      <dgm:prSet/>
      <dgm:spPr/>
      <dgm:t>
        <a:bodyPr/>
        <a:lstStyle/>
        <a:p>
          <a:pPr latinLnBrk="1"/>
          <a:endParaRPr lang="ko-KR" altLang="en-US"/>
        </a:p>
      </dgm:t>
    </dgm:pt>
    <dgm:pt modelId="{EA605AF3-8642-47F0-9E5C-F0080E9FB34D}">
      <dgm:prSet phldrT="[텍스트]"/>
      <dgm:spPr>
        <a:ln w="19050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중복되는 정보를 단일화하여 </a:t>
          </a:r>
          <a:r>
            <a:rPr lang="ko-KR" altLang="en-US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고객데이터</a:t>
          </a:r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수집과 </a:t>
          </a:r>
          <a:r>
            <a:rPr lang="ko-KR" altLang="en-US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괸라를</a:t>
          </a:r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효과적으로 수행할 수 있도록 한다</a:t>
          </a:r>
          <a:r>
            <a: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또 불필요한 물리적 접촉을 최소화한다</a:t>
          </a:r>
          <a:endParaRPr lang="ko-KR" altLang="en-US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13518D0-CC3C-4EE8-B525-99C2F5A41B03}" type="parTrans" cxnId="{E415AEFC-6C41-491C-AAED-8F76856DA3D7}">
      <dgm:prSet/>
      <dgm:spPr/>
      <dgm:t>
        <a:bodyPr/>
        <a:lstStyle/>
        <a:p>
          <a:pPr latinLnBrk="1"/>
          <a:endParaRPr lang="ko-KR" altLang="en-US"/>
        </a:p>
      </dgm:t>
    </dgm:pt>
    <dgm:pt modelId="{53957799-5EFE-4A6D-912D-D0F861112EB9}" type="sibTrans" cxnId="{E415AEFC-6C41-491C-AAED-8F76856DA3D7}">
      <dgm:prSet/>
      <dgm:spPr/>
      <dgm:t>
        <a:bodyPr/>
        <a:lstStyle/>
        <a:p>
          <a:pPr latinLnBrk="1"/>
          <a:endParaRPr lang="ko-KR" altLang="en-US"/>
        </a:p>
      </dgm:t>
    </dgm:pt>
    <dgm:pt modelId="{8493C13C-EAD1-44E3-A109-CE8B91B99234}">
      <dgm:prSet phldrT="[텍스트]"/>
      <dgm:spPr>
        <a:ln w="19050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b="1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물리적 한계 극복을 통한 국내외고객유치</a:t>
          </a:r>
          <a:endParaRPr lang="ko-KR" altLang="en-US" b="1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gm:t>
    </dgm:pt>
    <dgm:pt modelId="{F5ADAD8F-5C68-4DB1-9B5D-7189DECA95E8}" type="parTrans" cxnId="{CFF2E80F-8026-4C06-B8CC-2CA5E27667D9}">
      <dgm:prSet/>
      <dgm:spPr/>
      <dgm:t>
        <a:bodyPr/>
        <a:lstStyle/>
        <a:p>
          <a:pPr latinLnBrk="1"/>
          <a:endParaRPr lang="ko-KR" altLang="en-US"/>
        </a:p>
      </dgm:t>
    </dgm:pt>
    <dgm:pt modelId="{C2D64BC0-F6E0-4274-9B2D-BBE05C1E5315}" type="sibTrans" cxnId="{CFF2E80F-8026-4C06-B8CC-2CA5E27667D9}">
      <dgm:prSet/>
      <dgm:spPr/>
      <dgm:t>
        <a:bodyPr/>
        <a:lstStyle/>
        <a:p>
          <a:pPr latinLnBrk="1"/>
          <a:endParaRPr lang="ko-KR" altLang="en-US"/>
        </a:p>
      </dgm:t>
    </dgm:pt>
    <dgm:pt modelId="{1B075D05-F3EA-49B0-86D9-82C68F445571}">
      <dgm:prSet phldrT="[텍스트]"/>
      <dgm:spPr>
        <a:ln w="19050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꾸준히 증가를 보이던 외래관광객수가 코로나 이후 극감하는 형상을 보였다</a:t>
          </a:r>
          <a:r>
            <a:rPr lang="en-US" altLang="ko-KR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 가운데 본 프로젝트를 통해 업무의 전산화와 더불어 온라인상의 </a:t>
          </a:r>
          <a:r>
            <a:rPr lang="ko-KR" altLang="en-US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고객체험을</a:t>
          </a:r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실현케함으로써</a:t>
          </a:r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종래의 고객 유지와 </a:t>
          </a:r>
          <a:r>
            <a:rPr lang="ko-KR" altLang="en-US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매출유지를</a:t>
          </a:r>
          <a:r>
            <a:rPr lang="ko-KR" alt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가능하게 한다</a:t>
          </a:r>
          <a:endParaRPr lang="ko-KR" altLang="en-US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A474F8DD-6218-48D8-8658-1F21DE9B3088}" type="parTrans" cxnId="{94452E4C-97C8-4EE0-8BCA-8C0141647D35}">
      <dgm:prSet/>
      <dgm:spPr/>
      <dgm:t>
        <a:bodyPr/>
        <a:lstStyle/>
        <a:p>
          <a:pPr latinLnBrk="1"/>
          <a:endParaRPr lang="ko-KR" altLang="en-US"/>
        </a:p>
      </dgm:t>
    </dgm:pt>
    <dgm:pt modelId="{620DD200-B669-4380-B574-B01AB40C519F}" type="sibTrans" cxnId="{94452E4C-97C8-4EE0-8BCA-8C0141647D35}">
      <dgm:prSet/>
      <dgm:spPr/>
      <dgm:t>
        <a:bodyPr/>
        <a:lstStyle/>
        <a:p>
          <a:pPr latinLnBrk="1"/>
          <a:endParaRPr lang="ko-KR" altLang="en-US"/>
        </a:p>
      </dgm:t>
    </dgm:pt>
    <dgm:pt modelId="{ED0D2072-8D8C-4F97-A4DB-C4D5E3C38BE6}" type="pres">
      <dgm:prSet presAssocID="{9D5CF54F-9952-4C2E-B317-EFB4AD79831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B06F5C-DADB-47DC-94F6-83E45CB17774}" type="pres">
      <dgm:prSet presAssocID="{288A152B-054B-4209-BFB5-144F986231C4}" presName="composite" presStyleCnt="0"/>
      <dgm:spPr/>
    </dgm:pt>
    <dgm:pt modelId="{01807FBE-7A83-4D9D-9D7D-8860215A4E55}" type="pres">
      <dgm:prSet presAssocID="{288A152B-054B-4209-BFB5-144F986231C4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296E6E-00D4-4764-870B-13290D3B4B14}" type="pres">
      <dgm:prSet presAssocID="{288A152B-054B-4209-BFB5-144F986231C4}" presName="rect2" presStyleLbl="fgImgPlace1" presStyleIdx="0" presStyleCnt="3"/>
      <dgm:spPr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124DE636-3D5E-4546-8FA4-AB724E784E29}" type="pres">
      <dgm:prSet presAssocID="{233B80D5-C976-4793-AC8F-1495897A36DC}" presName="sibTrans" presStyleCnt="0"/>
      <dgm:spPr/>
    </dgm:pt>
    <dgm:pt modelId="{82590A41-03CE-464E-82E1-F12559143BA5}" type="pres">
      <dgm:prSet presAssocID="{97053E95-CBE3-4A5C-B535-ED3DC42C1EC6}" presName="composite" presStyleCnt="0"/>
      <dgm:spPr/>
    </dgm:pt>
    <dgm:pt modelId="{A93CDD22-5870-4A72-81DA-5148A08F0302}" type="pres">
      <dgm:prSet presAssocID="{97053E95-CBE3-4A5C-B535-ED3DC42C1EC6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E443B8-A7E0-4DE1-8B35-64E320E63587}" type="pres">
      <dgm:prSet presAssocID="{97053E95-CBE3-4A5C-B535-ED3DC42C1EC6}" presName="rect2" presStyleLbl="fgImgPlace1" presStyleIdx="1" presStyleCnt="3"/>
      <dgm:spPr>
        <a:blipFill>
          <a:blip xmlns:r="http://schemas.openxmlformats.org/officeDocument/2006/relationships" r:embed="rId3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BB605C6E-6F04-429C-A516-C2DB5BB8A2A5}" type="pres">
      <dgm:prSet presAssocID="{E986B7C5-CA8C-4B8B-9204-522D9172B3B7}" presName="sibTrans" presStyleCnt="0"/>
      <dgm:spPr/>
    </dgm:pt>
    <dgm:pt modelId="{077886F9-0F53-487D-9828-9D20FAC2CBC9}" type="pres">
      <dgm:prSet presAssocID="{8493C13C-EAD1-44E3-A109-CE8B91B99234}" presName="composite" presStyleCnt="0"/>
      <dgm:spPr/>
    </dgm:pt>
    <dgm:pt modelId="{2AED3CCE-EC8C-49CB-84BE-153E6B92067C}" type="pres">
      <dgm:prSet presAssocID="{8493C13C-EAD1-44E3-A109-CE8B91B99234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8CB332-B3A2-426A-8FE6-59AA15261841}" type="pres">
      <dgm:prSet presAssocID="{8493C13C-EAD1-44E3-A109-CE8B91B99234}" presName="rect2" presStyleLbl="fgImgPlace1" presStyleIdx="2" presStyleCnt="3"/>
      <dgm:spPr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7AD5D703-6770-48EB-805E-EC6CCF5409C4}" srcId="{9D5CF54F-9952-4C2E-B317-EFB4AD79831F}" destId="{288A152B-054B-4209-BFB5-144F986231C4}" srcOrd="0" destOrd="0" parTransId="{AA03B695-F46A-4B85-B172-400359E2FAAD}" sibTransId="{233B80D5-C976-4793-AC8F-1495897A36DC}"/>
    <dgm:cxn modelId="{E415AEFC-6C41-491C-AAED-8F76856DA3D7}" srcId="{97053E95-CBE3-4A5C-B535-ED3DC42C1EC6}" destId="{EA605AF3-8642-47F0-9E5C-F0080E9FB34D}" srcOrd="0" destOrd="0" parTransId="{F13518D0-CC3C-4EE8-B525-99C2F5A41B03}" sibTransId="{53957799-5EFE-4A6D-912D-D0F861112EB9}"/>
    <dgm:cxn modelId="{B8B39884-7134-42E0-B3A9-B7A4633542A2}" type="presOf" srcId="{97053E95-CBE3-4A5C-B535-ED3DC42C1EC6}" destId="{A93CDD22-5870-4A72-81DA-5148A08F0302}" srcOrd="0" destOrd="0" presId="urn:microsoft.com/office/officeart/2008/layout/PictureStrips"/>
    <dgm:cxn modelId="{94452E4C-97C8-4EE0-8BCA-8C0141647D35}" srcId="{8493C13C-EAD1-44E3-A109-CE8B91B99234}" destId="{1B075D05-F3EA-49B0-86D9-82C68F445571}" srcOrd="0" destOrd="0" parTransId="{A474F8DD-6218-48D8-8658-1F21DE9B3088}" sibTransId="{620DD200-B669-4380-B574-B01AB40C519F}"/>
    <dgm:cxn modelId="{CFF2E80F-8026-4C06-B8CC-2CA5E27667D9}" srcId="{9D5CF54F-9952-4C2E-B317-EFB4AD79831F}" destId="{8493C13C-EAD1-44E3-A109-CE8B91B99234}" srcOrd="2" destOrd="0" parTransId="{F5ADAD8F-5C68-4DB1-9B5D-7189DECA95E8}" sibTransId="{C2D64BC0-F6E0-4274-9B2D-BBE05C1E5315}"/>
    <dgm:cxn modelId="{B95D5F78-EAFA-473F-A69C-4D8B16DA7DEE}" srcId="{288A152B-054B-4209-BFB5-144F986231C4}" destId="{AE0F53E0-D256-4576-BA61-615A8018667C}" srcOrd="0" destOrd="0" parTransId="{BDB6D9DF-F2CB-49FF-AAC9-53F54B4883B4}" sibTransId="{F70D0FF9-E1B0-4C0E-BAE3-E90953B7C2A8}"/>
    <dgm:cxn modelId="{6DE78C53-7606-419E-B6E5-BA0B6576F7C7}" type="presOf" srcId="{288A152B-054B-4209-BFB5-144F986231C4}" destId="{01807FBE-7A83-4D9D-9D7D-8860215A4E55}" srcOrd="0" destOrd="0" presId="urn:microsoft.com/office/officeart/2008/layout/PictureStrips"/>
    <dgm:cxn modelId="{9D369622-4439-4E33-9120-51EAB1465F3D}" type="presOf" srcId="{EA605AF3-8642-47F0-9E5C-F0080E9FB34D}" destId="{A93CDD22-5870-4A72-81DA-5148A08F0302}" srcOrd="0" destOrd="1" presId="urn:microsoft.com/office/officeart/2008/layout/PictureStrips"/>
    <dgm:cxn modelId="{B5149162-4315-4678-9ACE-45C024BE1B33}" type="presOf" srcId="{1B075D05-F3EA-49B0-86D9-82C68F445571}" destId="{2AED3CCE-EC8C-49CB-84BE-153E6B92067C}" srcOrd="0" destOrd="1" presId="urn:microsoft.com/office/officeart/2008/layout/PictureStrips"/>
    <dgm:cxn modelId="{4ACDDDF7-528A-4178-ADA5-9C385B509CA3}" type="presOf" srcId="{8493C13C-EAD1-44E3-A109-CE8B91B99234}" destId="{2AED3CCE-EC8C-49CB-84BE-153E6B92067C}" srcOrd="0" destOrd="0" presId="urn:microsoft.com/office/officeart/2008/layout/PictureStrips"/>
    <dgm:cxn modelId="{F0E6AC86-FA8B-4B12-8D11-2F878948D051}" type="presOf" srcId="{AE0F53E0-D256-4576-BA61-615A8018667C}" destId="{01807FBE-7A83-4D9D-9D7D-8860215A4E55}" srcOrd="0" destOrd="1" presId="urn:microsoft.com/office/officeart/2008/layout/PictureStrips"/>
    <dgm:cxn modelId="{B6B32958-C997-4E20-B326-E4EFE7846DE4}" type="presOf" srcId="{9D5CF54F-9952-4C2E-B317-EFB4AD79831F}" destId="{ED0D2072-8D8C-4F97-A4DB-C4D5E3C38BE6}" srcOrd="0" destOrd="0" presId="urn:microsoft.com/office/officeart/2008/layout/PictureStrips"/>
    <dgm:cxn modelId="{5EC6B7EF-B8A4-4DAC-BBFE-D713824FD971}" srcId="{9D5CF54F-9952-4C2E-B317-EFB4AD79831F}" destId="{97053E95-CBE3-4A5C-B535-ED3DC42C1EC6}" srcOrd="1" destOrd="0" parTransId="{0DA6E966-FAEB-49AD-8545-02929BD84F3F}" sibTransId="{E986B7C5-CA8C-4B8B-9204-522D9172B3B7}"/>
    <dgm:cxn modelId="{3E8692B7-5EEA-4CBF-8F9E-A9587E13A45D}" type="presParOf" srcId="{ED0D2072-8D8C-4F97-A4DB-C4D5E3C38BE6}" destId="{0EB06F5C-DADB-47DC-94F6-83E45CB17774}" srcOrd="0" destOrd="0" presId="urn:microsoft.com/office/officeart/2008/layout/PictureStrips"/>
    <dgm:cxn modelId="{9A3653F9-F658-4A91-AABC-F873E045654E}" type="presParOf" srcId="{0EB06F5C-DADB-47DC-94F6-83E45CB17774}" destId="{01807FBE-7A83-4D9D-9D7D-8860215A4E55}" srcOrd="0" destOrd="0" presId="urn:microsoft.com/office/officeart/2008/layout/PictureStrips"/>
    <dgm:cxn modelId="{EBFC6E7F-D354-408F-97D0-8353581D3A65}" type="presParOf" srcId="{0EB06F5C-DADB-47DC-94F6-83E45CB17774}" destId="{48296E6E-00D4-4764-870B-13290D3B4B14}" srcOrd="1" destOrd="0" presId="urn:microsoft.com/office/officeart/2008/layout/PictureStrips"/>
    <dgm:cxn modelId="{F740F16F-9363-4CF5-BBF2-661B4B342220}" type="presParOf" srcId="{ED0D2072-8D8C-4F97-A4DB-C4D5E3C38BE6}" destId="{124DE636-3D5E-4546-8FA4-AB724E784E29}" srcOrd="1" destOrd="0" presId="urn:microsoft.com/office/officeart/2008/layout/PictureStrips"/>
    <dgm:cxn modelId="{47C24E8D-6A7F-4039-8E0D-B2384086997B}" type="presParOf" srcId="{ED0D2072-8D8C-4F97-A4DB-C4D5E3C38BE6}" destId="{82590A41-03CE-464E-82E1-F12559143BA5}" srcOrd="2" destOrd="0" presId="urn:microsoft.com/office/officeart/2008/layout/PictureStrips"/>
    <dgm:cxn modelId="{31F8CC06-AE9D-492F-8F22-63E1C59A6986}" type="presParOf" srcId="{82590A41-03CE-464E-82E1-F12559143BA5}" destId="{A93CDD22-5870-4A72-81DA-5148A08F0302}" srcOrd="0" destOrd="0" presId="urn:microsoft.com/office/officeart/2008/layout/PictureStrips"/>
    <dgm:cxn modelId="{FAA16B61-9298-470C-85C8-BD5433DA99E4}" type="presParOf" srcId="{82590A41-03CE-464E-82E1-F12559143BA5}" destId="{FEE443B8-A7E0-4DE1-8B35-64E320E63587}" srcOrd="1" destOrd="0" presId="urn:microsoft.com/office/officeart/2008/layout/PictureStrips"/>
    <dgm:cxn modelId="{0A14BA63-764F-4364-828D-FE4A1B2C4BD1}" type="presParOf" srcId="{ED0D2072-8D8C-4F97-A4DB-C4D5E3C38BE6}" destId="{BB605C6E-6F04-429C-A516-C2DB5BB8A2A5}" srcOrd="3" destOrd="0" presId="urn:microsoft.com/office/officeart/2008/layout/PictureStrips"/>
    <dgm:cxn modelId="{5DB7E483-BC9A-4913-9E59-FCF1790DD6C6}" type="presParOf" srcId="{ED0D2072-8D8C-4F97-A4DB-C4D5E3C38BE6}" destId="{077886F9-0F53-487D-9828-9D20FAC2CBC9}" srcOrd="4" destOrd="0" presId="urn:microsoft.com/office/officeart/2008/layout/PictureStrips"/>
    <dgm:cxn modelId="{8C2723BE-D584-4CC2-AA4E-237872FBA86F}" type="presParOf" srcId="{077886F9-0F53-487D-9828-9D20FAC2CBC9}" destId="{2AED3CCE-EC8C-49CB-84BE-153E6B92067C}" srcOrd="0" destOrd="0" presId="urn:microsoft.com/office/officeart/2008/layout/PictureStrips"/>
    <dgm:cxn modelId="{77875AFF-84A2-49C7-A263-842FE33839F0}" type="presParOf" srcId="{077886F9-0F53-487D-9828-9D20FAC2CBC9}" destId="{1F8CB332-B3A2-426A-8FE6-59AA15261841}" srcOrd="1" destOrd="0" presId="urn:microsoft.com/office/officeart/2008/layout/PictureStrip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8776BA-5BF0-4A63-A1C8-3DE16B8C1AD9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77DC5852-B03C-4967-9205-9A88142601EB}">
      <dgm:prSet phldrT="[텍스트]"/>
      <dgm:spPr>
        <a:solidFill>
          <a:srgbClr val="ECECF7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각 부서별로 수행하는 업무를 모두 파악하여 중복되는 업무</a:t>
          </a:r>
          <a:r>
            <a:rPr lang="en-US" altLang="ko-KR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독립적으로 수행하는 업무</a:t>
          </a:r>
          <a:r>
            <a:rPr lang="en-US" altLang="ko-KR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유사하게 수행하는 업무 등으로 나누고 각 영역별로 </a:t>
          </a:r>
          <a:r>
            <a:rPr lang="ko-KR" altLang="en-US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모듈화합니다</a:t>
          </a:r>
          <a:r>
            <a:rPr lang="en-US" altLang="ko-KR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모듈화를 통해 불필요한 업무를 줄이고 최소한의 프로세스로 업무가 가능하도록 합니다</a:t>
          </a:r>
          <a:r>
            <a:rPr lang="en-US" altLang="ko-KR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</a:t>
          </a:r>
          <a:endParaRPr lang="ko-KR" altLang="en-US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AB610AE4-778C-4554-BB0C-E737C75ECFCF}" type="parTrans" cxnId="{ED8105A7-E90E-4243-A626-8AFA94F9481E}">
      <dgm:prSet/>
      <dgm:spPr/>
      <dgm:t>
        <a:bodyPr/>
        <a:lstStyle/>
        <a:p>
          <a:pPr latinLnBrk="1"/>
          <a:endParaRPr lang="ko-KR" altLang="en-US"/>
        </a:p>
      </dgm:t>
    </dgm:pt>
    <dgm:pt modelId="{7BE2587D-746C-49C2-B452-765FA96976FB}" type="sibTrans" cxnId="{ED8105A7-E90E-4243-A626-8AFA94F9481E}">
      <dgm:prSet/>
      <dgm:spPr>
        <a:solidFill>
          <a:srgbClr val="C1C1E5"/>
        </a:solidFill>
      </dgm:spPr>
      <dgm:t>
        <a:bodyPr/>
        <a:lstStyle/>
        <a:p>
          <a:pPr latinLnBrk="1"/>
          <a:endParaRPr lang="ko-KR" altLang="en-US"/>
        </a:p>
      </dgm:t>
    </dgm:pt>
    <dgm:pt modelId="{32D21908-3988-4A38-9B46-F8C9EDD22C13}">
      <dgm:prSet phldrT="[텍스트]"/>
      <dgm:spPr>
        <a:solidFill>
          <a:srgbClr val="ECECF7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각 부서별로 생성되고 이용하는 데이터를 종합적으로 파악하여 모델링합니다</a:t>
          </a:r>
          <a:r>
            <a:rPr lang="en-US" altLang="ko-KR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모델링을 통해 데이터가 중복적으로 발생하는 것을 막고</a:t>
          </a:r>
          <a:r>
            <a:rPr lang="en-US" altLang="ko-KR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데이터 확인과 활용이 용이해집니다</a:t>
          </a:r>
          <a:r>
            <a:rPr lang="en-US" altLang="ko-KR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</a:t>
          </a:r>
          <a:endParaRPr lang="ko-KR" altLang="en-US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766D541B-8261-4858-A3A5-10E79840BEA2}" type="parTrans" cxnId="{9E660BD6-B418-4002-8906-580B062DD590}">
      <dgm:prSet/>
      <dgm:spPr/>
      <dgm:t>
        <a:bodyPr/>
        <a:lstStyle/>
        <a:p>
          <a:pPr latinLnBrk="1"/>
          <a:endParaRPr lang="ko-KR" altLang="en-US"/>
        </a:p>
      </dgm:t>
    </dgm:pt>
    <dgm:pt modelId="{2EC4CBF4-D255-4641-945C-038E623CCDA0}" type="sibTrans" cxnId="{9E660BD6-B418-4002-8906-580B062DD590}">
      <dgm:prSet/>
      <dgm:spPr>
        <a:solidFill>
          <a:srgbClr val="C1C1E5"/>
        </a:solidFill>
      </dgm:spPr>
      <dgm:t>
        <a:bodyPr/>
        <a:lstStyle/>
        <a:p>
          <a:pPr latinLnBrk="1"/>
          <a:endParaRPr lang="ko-KR" altLang="en-US"/>
        </a:p>
      </dgm:t>
    </dgm:pt>
    <dgm:pt modelId="{51C84FD4-8260-4D14-9F3A-54F33D871516}">
      <dgm:prSet phldrT="[텍스트]"/>
      <dgm:spPr>
        <a:solidFill>
          <a:srgbClr val="ECECF7"/>
        </a:solidFill>
        <a:ln w="28575">
          <a:solidFill>
            <a:srgbClr val="C1C1E5"/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프로세스의 효율성 극대화와 데이터관리가 용이해짐에 따라 기존 업무의 </a:t>
          </a:r>
          <a:r>
            <a:rPr lang="ko-KR" altLang="en-US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규모확장도</a:t>
          </a:r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용이해집니다</a:t>
          </a:r>
          <a:r>
            <a:rPr lang="en-US" altLang="ko-KR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뿐 만 아니라 그동안 보지 못한 새로운 시각의 업무나 서비스를 발견할 수 있습니다</a:t>
          </a:r>
          <a:r>
            <a:rPr lang="en-US" altLang="ko-KR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</a:t>
          </a:r>
          <a:endParaRPr lang="ko-KR" altLang="en-US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66434129-360C-4920-9CE5-13E8A6970B3F}" type="parTrans" cxnId="{55590AF6-4E5A-4286-BAA2-19F19D6674EE}">
      <dgm:prSet/>
      <dgm:spPr/>
      <dgm:t>
        <a:bodyPr/>
        <a:lstStyle/>
        <a:p>
          <a:pPr latinLnBrk="1"/>
          <a:endParaRPr lang="ko-KR" altLang="en-US"/>
        </a:p>
      </dgm:t>
    </dgm:pt>
    <dgm:pt modelId="{67C8561B-4C93-4270-8E2D-0FE90038BEE0}" type="sibTrans" cxnId="{55590AF6-4E5A-4286-BAA2-19F19D6674EE}">
      <dgm:prSet/>
      <dgm:spPr/>
      <dgm:t>
        <a:bodyPr/>
        <a:lstStyle/>
        <a:p>
          <a:pPr latinLnBrk="1"/>
          <a:endParaRPr lang="ko-KR" altLang="en-US"/>
        </a:p>
      </dgm:t>
    </dgm:pt>
    <dgm:pt modelId="{357335E2-D3BB-462D-89E4-DD888CE0FE0A}" type="pres">
      <dgm:prSet presAssocID="{A38776BA-5BF0-4A63-A1C8-3DE16B8C1AD9}" presName="linearFlow" presStyleCnt="0">
        <dgm:presLayoutVars>
          <dgm:dir/>
          <dgm:resizeHandles val="exact"/>
        </dgm:presLayoutVars>
      </dgm:prSet>
      <dgm:spPr/>
    </dgm:pt>
    <dgm:pt modelId="{EB576DC4-B0CD-41E2-833E-D2A50E652452}" type="pres">
      <dgm:prSet presAssocID="{77DC5852-B03C-4967-9205-9A88142601E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904BE6-435B-43AD-84D0-80BCFD009479}" type="pres">
      <dgm:prSet presAssocID="{7BE2587D-746C-49C2-B452-765FA96976FB}" presName="spacerL" presStyleCnt="0"/>
      <dgm:spPr/>
    </dgm:pt>
    <dgm:pt modelId="{B3F37F0A-E6C5-499F-90A9-EEC36288D394}" type="pres">
      <dgm:prSet presAssocID="{7BE2587D-746C-49C2-B452-765FA96976FB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6BFD7E6-A92B-413C-80F6-AD16798FF41B}" type="pres">
      <dgm:prSet presAssocID="{7BE2587D-746C-49C2-B452-765FA96976FB}" presName="spacerR" presStyleCnt="0"/>
      <dgm:spPr/>
    </dgm:pt>
    <dgm:pt modelId="{86FDD58E-B19F-4721-9261-CE61FD4C037F}" type="pres">
      <dgm:prSet presAssocID="{32D21908-3988-4A38-9B46-F8C9EDD22C1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FC5A4D-C400-4016-9C10-42E9DAA3C05E}" type="pres">
      <dgm:prSet presAssocID="{2EC4CBF4-D255-4641-945C-038E623CCDA0}" presName="spacerL" presStyleCnt="0"/>
      <dgm:spPr/>
    </dgm:pt>
    <dgm:pt modelId="{97AA1D56-C393-4364-A792-ABA0BCB8992C}" type="pres">
      <dgm:prSet presAssocID="{2EC4CBF4-D255-4641-945C-038E623CCDA0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E90A1E1-8769-4B0A-A20E-3333E8B9D288}" type="pres">
      <dgm:prSet presAssocID="{2EC4CBF4-D255-4641-945C-038E623CCDA0}" presName="spacerR" presStyleCnt="0"/>
      <dgm:spPr/>
    </dgm:pt>
    <dgm:pt modelId="{7BE6FA69-E0E0-46EE-A1BA-DFD7486F94B2}" type="pres">
      <dgm:prSet presAssocID="{51C84FD4-8260-4D14-9F3A-54F33D87151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AD1BE62-BF9B-4F54-9FC2-7FD418D99080}" type="presOf" srcId="{77DC5852-B03C-4967-9205-9A88142601EB}" destId="{EB576DC4-B0CD-41E2-833E-D2A50E652452}" srcOrd="0" destOrd="0" presId="urn:microsoft.com/office/officeart/2005/8/layout/equation1"/>
    <dgm:cxn modelId="{4BD67E86-D90A-47A1-B0EA-89F23B7318ED}" type="presOf" srcId="{7BE2587D-746C-49C2-B452-765FA96976FB}" destId="{B3F37F0A-E6C5-499F-90A9-EEC36288D394}" srcOrd="0" destOrd="0" presId="urn:microsoft.com/office/officeart/2005/8/layout/equation1"/>
    <dgm:cxn modelId="{55590AF6-4E5A-4286-BAA2-19F19D6674EE}" srcId="{A38776BA-5BF0-4A63-A1C8-3DE16B8C1AD9}" destId="{51C84FD4-8260-4D14-9F3A-54F33D871516}" srcOrd="2" destOrd="0" parTransId="{66434129-360C-4920-9CE5-13E8A6970B3F}" sibTransId="{67C8561B-4C93-4270-8E2D-0FE90038BEE0}"/>
    <dgm:cxn modelId="{95724492-18AD-4BFD-AA7B-8B5AFBD384A3}" type="presOf" srcId="{A38776BA-5BF0-4A63-A1C8-3DE16B8C1AD9}" destId="{357335E2-D3BB-462D-89E4-DD888CE0FE0A}" srcOrd="0" destOrd="0" presId="urn:microsoft.com/office/officeart/2005/8/layout/equation1"/>
    <dgm:cxn modelId="{9E660BD6-B418-4002-8906-580B062DD590}" srcId="{A38776BA-5BF0-4A63-A1C8-3DE16B8C1AD9}" destId="{32D21908-3988-4A38-9B46-F8C9EDD22C13}" srcOrd="1" destOrd="0" parTransId="{766D541B-8261-4858-A3A5-10E79840BEA2}" sibTransId="{2EC4CBF4-D255-4641-945C-038E623CCDA0}"/>
    <dgm:cxn modelId="{5D39DFFB-8827-409A-B932-FE6D3EB34036}" type="presOf" srcId="{51C84FD4-8260-4D14-9F3A-54F33D871516}" destId="{7BE6FA69-E0E0-46EE-A1BA-DFD7486F94B2}" srcOrd="0" destOrd="0" presId="urn:microsoft.com/office/officeart/2005/8/layout/equation1"/>
    <dgm:cxn modelId="{ED8105A7-E90E-4243-A626-8AFA94F9481E}" srcId="{A38776BA-5BF0-4A63-A1C8-3DE16B8C1AD9}" destId="{77DC5852-B03C-4967-9205-9A88142601EB}" srcOrd="0" destOrd="0" parTransId="{AB610AE4-778C-4554-BB0C-E737C75ECFCF}" sibTransId="{7BE2587D-746C-49C2-B452-765FA96976FB}"/>
    <dgm:cxn modelId="{E5A3B257-89F9-4E9B-B6B1-515CF4FB24A7}" type="presOf" srcId="{32D21908-3988-4A38-9B46-F8C9EDD22C13}" destId="{86FDD58E-B19F-4721-9261-CE61FD4C037F}" srcOrd="0" destOrd="0" presId="urn:microsoft.com/office/officeart/2005/8/layout/equation1"/>
    <dgm:cxn modelId="{A7885CBA-ECBC-46AB-9838-53C051C093A7}" type="presOf" srcId="{2EC4CBF4-D255-4641-945C-038E623CCDA0}" destId="{97AA1D56-C393-4364-A792-ABA0BCB8992C}" srcOrd="0" destOrd="0" presId="urn:microsoft.com/office/officeart/2005/8/layout/equation1"/>
    <dgm:cxn modelId="{71700FB5-91B9-4CFB-B9E2-9B4ABA685435}" type="presParOf" srcId="{357335E2-D3BB-462D-89E4-DD888CE0FE0A}" destId="{EB576DC4-B0CD-41E2-833E-D2A50E652452}" srcOrd="0" destOrd="0" presId="urn:microsoft.com/office/officeart/2005/8/layout/equation1"/>
    <dgm:cxn modelId="{301642F7-C89A-406A-A9D4-52B1FE52859F}" type="presParOf" srcId="{357335E2-D3BB-462D-89E4-DD888CE0FE0A}" destId="{86904BE6-435B-43AD-84D0-80BCFD009479}" srcOrd="1" destOrd="0" presId="urn:microsoft.com/office/officeart/2005/8/layout/equation1"/>
    <dgm:cxn modelId="{3C95A8E3-4B57-4CCD-8C6E-0B3BCCCD3785}" type="presParOf" srcId="{357335E2-D3BB-462D-89E4-DD888CE0FE0A}" destId="{B3F37F0A-E6C5-499F-90A9-EEC36288D394}" srcOrd="2" destOrd="0" presId="urn:microsoft.com/office/officeart/2005/8/layout/equation1"/>
    <dgm:cxn modelId="{5CF7D709-5493-4074-8167-95DE092F9F4A}" type="presParOf" srcId="{357335E2-D3BB-462D-89E4-DD888CE0FE0A}" destId="{66BFD7E6-A92B-413C-80F6-AD16798FF41B}" srcOrd="3" destOrd="0" presId="urn:microsoft.com/office/officeart/2005/8/layout/equation1"/>
    <dgm:cxn modelId="{2599FDCA-6B9C-434C-93FC-36653C9474B0}" type="presParOf" srcId="{357335E2-D3BB-462D-89E4-DD888CE0FE0A}" destId="{86FDD58E-B19F-4721-9261-CE61FD4C037F}" srcOrd="4" destOrd="0" presId="urn:microsoft.com/office/officeart/2005/8/layout/equation1"/>
    <dgm:cxn modelId="{38C38D03-4E8D-451C-8C42-2EAA485EDED0}" type="presParOf" srcId="{357335E2-D3BB-462D-89E4-DD888CE0FE0A}" destId="{35FC5A4D-C400-4016-9C10-42E9DAA3C05E}" srcOrd="5" destOrd="0" presId="urn:microsoft.com/office/officeart/2005/8/layout/equation1"/>
    <dgm:cxn modelId="{E17C7CA2-2855-4B02-8BAF-6729911C114D}" type="presParOf" srcId="{357335E2-D3BB-462D-89E4-DD888CE0FE0A}" destId="{97AA1D56-C393-4364-A792-ABA0BCB8992C}" srcOrd="6" destOrd="0" presId="urn:microsoft.com/office/officeart/2005/8/layout/equation1"/>
    <dgm:cxn modelId="{AD7C0522-42AA-4E5F-B186-9121EF79484E}" type="presParOf" srcId="{357335E2-D3BB-462D-89E4-DD888CE0FE0A}" destId="{3E90A1E1-8769-4B0A-A20E-3333E8B9D288}" srcOrd="7" destOrd="0" presId="urn:microsoft.com/office/officeart/2005/8/layout/equation1"/>
    <dgm:cxn modelId="{FDD7ADDC-BC3E-4F60-A138-7EC9BFD1882A}" type="presParOf" srcId="{357335E2-D3BB-462D-89E4-DD888CE0FE0A}" destId="{7BE6FA69-E0E0-46EE-A1BA-DFD7486F94B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직원관리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직원교육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/>
        </a:p>
      </dgm:t>
    </dgm:pt>
    <dgm:pt modelId="{5357F740-F9C2-4F24-BB79-D2DA3F2A4C5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강사 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D5936FD2-B778-472A-9ECF-E223A62C8D13}" type="par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54352A2A-DC6B-4FBE-AA6C-118322012E52}" type="sibTrans" cxnId="{52E519E2-C571-46AA-8244-BDA63C8CE5E1}">
      <dgm:prSet/>
      <dgm:spPr/>
      <dgm:t>
        <a:bodyPr/>
        <a:lstStyle/>
        <a:p>
          <a:pPr latinLnBrk="1"/>
          <a:endParaRPr lang="ko-KR" altLang="en-US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직원 지원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강사 지원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지원자 심사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BF8A37-B68A-4051-84C2-7024E0D34C90}" type="pres">
      <dgm:prSet presAssocID="{2C437C88-B885-4E5C-9846-ABB62EE147DF}" presName="text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1D4B66-40D5-4A64-A762-13041F633E93}" type="pres">
      <dgm:prSet presAssocID="{0F4DFA86-61C2-4550-AC25-F51F96B98106}" presName="aSpace2" presStyleCnt="0"/>
      <dgm:spPr/>
    </dgm:pt>
    <dgm:pt modelId="{EAE25D6C-B16E-44EC-911F-6EEED03E4F3E}" type="pres">
      <dgm:prSet presAssocID="{5357F740-F9C2-4F24-BB79-D2DA3F2A4C59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60B6F82-8A72-4667-B5F9-AEAF42FF152E}" type="pres">
      <dgm:prSet presAssocID="{1302EA65-DE9D-437A-9419-DB9E91BF63B1}" presName="text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52E519E2-C571-46AA-8244-BDA63C8CE5E1}" srcId="{2C437C88-B885-4E5C-9846-ABB62EE147DF}" destId="{5357F740-F9C2-4F24-BB79-D2DA3F2A4C59}" srcOrd="3" destOrd="0" parTransId="{D5936FD2-B778-472A-9ECF-E223A62C8D13}" sibTransId="{54352A2A-DC6B-4FBE-AA6C-118322012E52}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355F216D-04CC-496E-9F06-F618939F9199}" type="presOf" srcId="{5357F740-F9C2-4F24-BB79-D2DA3F2A4C59}" destId="{EAE25D6C-B16E-44EC-911F-6EEED03E4F3E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2CC89C30-D76C-42CF-B2A0-131461F79317}" type="presParOf" srcId="{627FE54B-FA61-4B9A-8686-E21ED2F860E9}" destId="{CC1D4B66-40D5-4A64-A762-13041F633E93}" srcOrd="5" destOrd="0" presId="urn:microsoft.com/office/officeart/2005/8/layout/lProcess2"/>
    <dgm:cxn modelId="{E548CE6F-7D51-4D05-B3C0-239E7B9FE3FB}" type="presParOf" srcId="{627FE54B-FA61-4B9A-8686-E21ED2F860E9}" destId="{EAE25D6C-B16E-44EC-911F-6EEED03E4F3E}" srcOrd="6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공간관리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임대차계약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임대업체심사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err="1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임대업체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임대요청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임대계약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BF8A37-B68A-4051-84C2-7024E0D34C90}" type="pres">
      <dgm:prSet presAssocID="{2C437C88-B885-4E5C-9846-ABB62EE147DF}" presName="text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60B6F82-8A72-4667-B5F9-AEAF42FF152E}" type="pres">
      <dgm:prSet presAssocID="{1302EA65-DE9D-437A-9419-DB9E91BF63B1}" presName="text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구매자관리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예약관리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프로그램예약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프로그램결제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BF8A37-B68A-4051-84C2-7024E0D34C90}" type="pres">
      <dgm:prSet presAssocID="{2C437C88-B885-4E5C-9846-ABB62EE147DF}" presName="text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60B6F82-8A72-4667-B5F9-AEAF42FF152E}" type="pres">
      <dgm:prSet presAssocID="{1302EA65-DE9D-437A-9419-DB9E91BF63B1}" presName="text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구매자관리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예약관리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프로그램예약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프로그램결제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2C8C7976-443B-48EB-9AA8-DBADF147F909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협력업체</a:t>
          </a:r>
          <a:endParaRPr lang="ko-KR" altLang="en-US" sz="10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36B22FC2-84D2-4E0A-AC3A-A309B1DDEA30}" type="parTrans" cxnId="{2B809B7D-A528-48E9-8AB2-98EFD33D86BD}">
      <dgm:prSet/>
      <dgm:spPr/>
      <dgm:t>
        <a:bodyPr/>
        <a:lstStyle/>
        <a:p>
          <a:pPr latinLnBrk="1"/>
          <a:endParaRPr lang="ko-KR" altLang="en-US"/>
        </a:p>
      </dgm:t>
    </dgm:pt>
    <dgm:pt modelId="{F50F7ADD-EB1E-4C0F-836E-44C40264BFE6}" type="sibTrans" cxnId="{2B809B7D-A528-48E9-8AB2-98EFD33D86BD}">
      <dgm:prSet/>
      <dgm:spPr/>
      <dgm:t>
        <a:bodyPr/>
        <a:lstStyle/>
        <a:p>
          <a:pPr latinLnBrk="1"/>
          <a:endParaRPr lang="ko-KR" altLang="en-US"/>
        </a:p>
      </dgm:t>
    </dgm:pt>
    <dgm:pt modelId="{9FDD9D3E-E9CF-4A3C-8A04-5FE1E700E5BA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58C35F69-8129-4E12-BC87-B0078B491628}" type="parTrans" cxnId="{A788FDA2-C8AA-477F-B85D-9284CAC51C17}">
      <dgm:prSet/>
      <dgm:spPr/>
      <dgm:t>
        <a:bodyPr/>
        <a:lstStyle/>
        <a:p>
          <a:pPr latinLnBrk="1"/>
          <a:endParaRPr lang="ko-KR" altLang="en-US"/>
        </a:p>
      </dgm:t>
    </dgm:pt>
    <dgm:pt modelId="{6BF7F02C-FE82-48A8-AE9F-F52C88ED2B9F}" type="sibTrans" cxnId="{A788FDA2-C8AA-477F-B85D-9284CAC51C17}">
      <dgm:prSet/>
      <dgm:spPr/>
      <dgm:t>
        <a:bodyPr/>
        <a:lstStyle/>
        <a:p>
          <a:pPr latinLnBrk="1"/>
          <a:endParaRPr lang="ko-KR" altLang="en-US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3" custScaleX="164572"/>
      <dgm:spPr/>
      <dgm:t>
        <a:bodyPr/>
        <a:lstStyle/>
        <a:p>
          <a:pPr latinLnBrk="1"/>
          <a:endParaRPr lang="ko-KR" altLang="en-US"/>
        </a:p>
      </dgm:t>
    </dgm:pt>
    <dgm:pt modelId="{EBBF8A37-B68A-4051-84C2-7024E0D34C90}" type="pres">
      <dgm:prSet presAssocID="{2C437C88-B885-4E5C-9846-ABB62EE147DF}" presName="textNode" presStyleLbl="bgShp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6" custScaleX="147217" custScaleY="20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6" custScaleX="147217" custScaleY="20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6" custScaleX="147217" custScaleY="20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3" custScaleX="161150"/>
      <dgm:spPr/>
      <dgm:t>
        <a:bodyPr/>
        <a:lstStyle/>
        <a:p>
          <a:pPr latinLnBrk="1"/>
          <a:endParaRPr lang="ko-KR" altLang="en-US"/>
        </a:p>
      </dgm:t>
    </dgm:pt>
    <dgm:pt modelId="{560B6F82-8A72-4667-B5F9-AEAF42FF152E}" type="pres">
      <dgm:prSet presAssocID="{1302EA65-DE9D-437A-9419-DB9E91BF63B1}" presName="textNode" presStyleLbl="bgShp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3" presStyleCnt="6" custScaleX="13620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4" presStyleCnt="6" custScaleX="13620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F4C108-C24F-45B7-8116-C4F20E920EB2}" type="pres">
      <dgm:prSet presAssocID="{1302EA65-DE9D-437A-9419-DB9E91BF63B1}" presName="aSpace" presStyleCnt="0"/>
      <dgm:spPr/>
    </dgm:pt>
    <dgm:pt modelId="{97C27E39-CE6D-4512-A22A-4D7912F250E9}" type="pres">
      <dgm:prSet presAssocID="{2C8C7976-443B-48EB-9AA8-DBADF147F909}" presName="compNode" presStyleCnt="0"/>
      <dgm:spPr/>
    </dgm:pt>
    <dgm:pt modelId="{DEF80842-4F34-4809-A589-5209DF4F49FB}" type="pres">
      <dgm:prSet presAssocID="{2C8C7976-443B-48EB-9AA8-DBADF147F909}" presName="aNode" presStyleLbl="bgShp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FFD6782-507F-48D8-A7AD-40C6EFF1F3CD}" type="pres">
      <dgm:prSet presAssocID="{2C8C7976-443B-48EB-9AA8-DBADF147F909}" presName="textNode" presStyleLbl="bgShp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F359F5E-ACE3-4D2D-8929-358B8749B12A}" type="pres">
      <dgm:prSet presAssocID="{2C8C7976-443B-48EB-9AA8-DBADF147F909}" presName="compChildNode" presStyleCnt="0"/>
      <dgm:spPr/>
    </dgm:pt>
    <dgm:pt modelId="{C94E01EF-1EFF-47F5-BA96-9F5A5F0579B8}" type="pres">
      <dgm:prSet presAssocID="{2C8C7976-443B-48EB-9AA8-DBADF147F909}" presName="theInnerList" presStyleCnt="0"/>
      <dgm:spPr/>
    </dgm:pt>
    <dgm:pt modelId="{DD4470A9-326F-433E-B105-3A4D8EA3AD56}" type="pres">
      <dgm:prSet presAssocID="{9FDD9D3E-E9CF-4A3C-8A04-5FE1E700E5BA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B809B7D-A528-48E9-8AB2-98EFD33D86BD}" srcId="{7F55BD09-D004-4E21-BC8B-D15EBD1D53E9}" destId="{2C8C7976-443B-48EB-9AA8-DBADF147F909}" srcOrd="2" destOrd="0" parTransId="{36B22FC2-84D2-4E0A-AC3A-A309B1DDEA30}" sibTransId="{F50F7ADD-EB1E-4C0F-836E-44C40264BFE6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17D89705-DE04-47B7-8F15-C75C973C7641}" type="presOf" srcId="{9FDD9D3E-E9CF-4A3C-8A04-5FE1E700E5BA}" destId="{DD4470A9-326F-433E-B105-3A4D8EA3AD56}" srcOrd="0" destOrd="0" presId="urn:microsoft.com/office/officeart/2005/8/layout/lProcess2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789A71B6-2D4F-40AE-8782-8D1269372B0A}" type="presOf" srcId="{2C8C7976-443B-48EB-9AA8-DBADF147F909}" destId="{DEF80842-4F34-4809-A589-5209DF4F49FB}" srcOrd="0" destOrd="0" presId="urn:microsoft.com/office/officeart/2005/8/layout/lProcess2"/>
    <dgm:cxn modelId="{A788FDA2-C8AA-477F-B85D-9284CAC51C17}" srcId="{2C8C7976-443B-48EB-9AA8-DBADF147F909}" destId="{9FDD9D3E-E9CF-4A3C-8A04-5FE1E700E5BA}" srcOrd="0" destOrd="0" parTransId="{58C35F69-8129-4E12-BC87-B0078B491628}" sibTransId="{6BF7F02C-FE82-48A8-AE9F-F52C88ED2B9F}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1691CB3C-254C-4CEB-80E8-5BB1954AD9FC}" type="presOf" srcId="{2C8C7976-443B-48EB-9AA8-DBADF147F909}" destId="{EFFD6782-507F-48D8-A7AD-40C6EFF1F3CD}" srcOrd="1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  <dgm:cxn modelId="{7B4667A6-FEBA-4A21-8419-2AED6C4765B7}" type="presParOf" srcId="{52A13001-E711-426A-9EA9-103E8AA14FBC}" destId="{F7F4C108-C24F-45B7-8116-C4F20E920EB2}" srcOrd="3" destOrd="0" presId="urn:microsoft.com/office/officeart/2005/8/layout/lProcess2"/>
    <dgm:cxn modelId="{C898D7F3-D4E4-49B1-8995-FC7B87F9D9F6}" type="presParOf" srcId="{52A13001-E711-426A-9EA9-103E8AA14FBC}" destId="{97C27E39-CE6D-4512-A22A-4D7912F250E9}" srcOrd="4" destOrd="0" presId="urn:microsoft.com/office/officeart/2005/8/layout/lProcess2"/>
    <dgm:cxn modelId="{D29D2426-3A88-4FB6-A943-FAC0C5F789F3}" type="presParOf" srcId="{97C27E39-CE6D-4512-A22A-4D7912F250E9}" destId="{DEF80842-4F34-4809-A589-5209DF4F49FB}" srcOrd="0" destOrd="0" presId="urn:microsoft.com/office/officeart/2005/8/layout/lProcess2"/>
    <dgm:cxn modelId="{08343980-C40E-4C3D-B690-15682B77676B}" type="presParOf" srcId="{97C27E39-CE6D-4512-A22A-4D7912F250E9}" destId="{EFFD6782-507F-48D8-A7AD-40C6EFF1F3CD}" srcOrd="1" destOrd="0" presId="urn:microsoft.com/office/officeart/2005/8/layout/lProcess2"/>
    <dgm:cxn modelId="{8B35A82E-6705-438E-AD7B-176159BE177C}" type="presParOf" srcId="{97C27E39-CE6D-4512-A22A-4D7912F250E9}" destId="{5F359F5E-ACE3-4D2D-8929-358B8749B12A}" srcOrd="2" destOrd="0" presId="urn:microsoft.com/office/officeart/2005/8/layout/lProcess2"/>
    <dgm:cxn modelId="{33104445-60D4-4C10-982B-E3F91EB6CAA9}" type="presParOf" srcId="{5F359F5E-ACE3-4D2D-8929-358B8749B12A}" destId="{C94E01EF-1EFF-47F5-BA96-9F5A5F0579B8}" srcOrd="0" destOrd="0" presId="urn:microsoft.com/office/officeart/2005/8/layout/lProcess2"/>
    <dgm:cxn modelId="{7EDB595A-E466-4F26-B871-535A32FB7632}" type="presParOf" srcId="{C94E01EF-1EFF-47F5-BA96-9F5A5F0579B8}" destId="{DD4470A9-326F-433E-B105-3A4D8EA3AD5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0F4DFA86-61C2-4550-AC25-F51F96B98106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구매자관리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19DB8069-F91A-48BF-91AC-BBEB1F72A963}" type="par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B89A52F-F903-4E36-BF77-4DEC8ABEE9DB}" type="sibTrans" cxnId="{263B8467-1B62-4FE8-B1C6-55CF78DB9024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비품관리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객실예약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객실결제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BF8A37-B68A-4051-84C2-7024E0D34C90}" type="pres">
      <dgm:prSet presAssocID="{2C437C88-B885-4E5C-9846-ABB62EE147DF}" presName="text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C53CA1-4AD8-47F8-901A-845C11141F30}" type="pres">
      <dgm:prSet presAssocID="{FF19949E-98AE-4074-AC0D-50289F5F8B4C}" presName="aSpace2" presStyleCnt="0"/>
      <dgm:spPr/>
    </dgm:pt>
    <dgm:pt modelId="{49AC4674-2FDE-4D74-BEA6-06C9115C986D}" type="pres">
      <dgm:prSet presAssocID="{0F4DFA86-61C2-4550-AC25-F51F96B98106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60B6F82-8A72-4667-B5F9-AEAF42FF152E}" type="pres">
      <dgm:prSet presAssocID="{1302EA65-DE9D-437A-9419-DB9E91BF63B1}" presName="text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6AE9F974-6A02-432E-97E8-3C89774BB7E6}" type="presOf" srcId="{0F4DFA86-61C2-4550-AC25-F51F96B98106}" destId="{49AC4674-2FDE-4D74-BEA6-06C9115C986D}" srcOrd="0" destOrd="0" presId="urn:microsoft.com/office/officeart/2005/8/layout/lProcess2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263B8467-1B62-4FE8-B1C6-55CF78DB9024}" srcId="{2C437C88-B885-4E5C-9846-ABB62EE147DF}" destId="{0F4DFA86-61C2-4550-AC25-F51F96B98106}" srcOrd="2" destOrd="0" parTransId="{19DB8069-F91A-48BF-91AC-BBEB1F72A963}" sibTransId="{2B89A52F-F903-4E36-BF77-4DEC8ABEE9DB}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1BF48BDC-09FE-4E32-B718-9B07BADC1BCA}" type="presParOf" srcId="{627FE54B-FA61-4B9A-8686-E21ED2F860E9}" destId="{21C53CA1-4AD8-47F8-901A-845C11141F30}" srcOrd="3" destOrd="0" presId="urn:microsoft.com/office/officeart/2005/8/layout/lProcess2"/>
    <dgm:cxn modelId="{3A2C935E-3E77-4DF9-BAF9-503EE6A6E95E}" type="presParOf" srcId="{627FE54B-FA61-4B9A-8686-E21ED2F860E9}" destId="{49AC4674-2FDE-4D74-BEA6-06C9115C986D}" srcOrd="4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F55BD09-D004-4E21-BC8B-D15EBD1D53E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007444-33B6-457F-9592-55AF0DD60E93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공지사항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F0A148EF-66DC-462C-8BBD-DF734ACC3167}" type="par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D012216A-A77C-4642-AACD-1078F8112F6A}" type="sibTrans" cxnId="{9D374976-874B-4BBD-A215-7FFED5ADD6BF}">
      <dgm:prSet/>
      <dgm:spPr/>
      <dgm:t>
        <a:bodyPr/>
        <a:lstStyle/>
        <a:p>
          <a:pPr latinLnBrk="1"/>
          <a:endParaRPr lang="ko-KR" altLang="en-US" sz="1200"/>
        </a:p>
      </dgm:t>
    </dgm:pt>
    <dgm:pt modelId="{2C437C88-B885-4E5C-9846-ABB62EE147DF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597B6747-400B-4C6A-90DD-1D6F0D0E4BE7}" type="par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0EFEB947-21BE-4278-96B3-A5CB95F1C7B1}" type="sibTrans" cxnId="{E28B890F-64BC-43AE-8B14-158D6CE19A66}">
      <dgm:prSet/>
      <dgm:spPr/>
      <dgm:t>
        <a:bodyPr/>
        <a:lstStyle/>
        <a:p>
          <a:pPr latinLnBrk="1"/>
          <a:endParaRPr lang="ko-KR" altLang="en-US" sz="1200"/>
        </a:p>
      </dgm:t>
    </dgm:pt>
    <dgm:pt modelId="{FF19949E-98AE-4074-AC0D-50289F5F8B4C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2DED9666-03E6-4168-A779-5B02146B85E5}" type="par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018C419E-4669-4F51-BF82-DA36B3E1AD5D}" type="sibTrans" cxnId="{18230226-FAB9-44DB-9916-DB35BDAB179F}">
      <dgm:prSet/>
      <dgm:spPr/>
      <dgm:t>
        <a:bodyPr/>
        <a:lstStyle/>
        <a:p>
          <a:pPr latinLnBrk="1"/>
          <a:endParaRPr lang="ko-KR" altLang="en-US" sz="1200"/>
        </a:p>
      </dgm:t>
    </dgm:pt>
    <dgm:pt modelId="{1302EA65-DE9D-437A-9419-DB9E91BF63B1}">
      <dgm:prSet phldrT="[텍스트]" custT="1"/>
      <dgm:spPr>
        <a:solidFill>
          <a:srgbClr val="C1C1E5"/>
        </a:solidFill>
      </dgm:spPr>
      <dgm:t>
        <a:bodyPr/>
        <a:lstStyle/>
        <a:p>
          <a:pPr latinLnBrk="1"/>
          <a:r>
            <a:rPr lang="ko-KR" altLang="en-US" sz="1000" b="1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265A6A5-CE6C-4364-8A17-9B48F819D0CA}" type="sib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3A0D2413-843F-48EE-91F0-0753AD27C3ED}" type="parTrans" cxnId="{7B99F4C5-B7EC-4E88-8920-578F57F8FDE2}">
      <dgm:prSet/>
      <dgm:spPr/>
      <dgm:t>
        <a:bodyPr/>
        <a:lstStyle/>
        <a:p>
          <a:pPr latinLnBrk="1"/>
          <a:endParaRPr lang="ko-KR" altLang="en-US" sz="1200"/>
        </a:p>
      </dgm:t>
    </dgm:pt>
    <dgm:pt modelId="{B3FECFDF-E759-454C-A055-33EC3684EB09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104B287-C50B-4057-A9BB-0096FBE17A7F}" type="sib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D85FAB29-CAF2-4A9F-88ED-B46632CE0D9D}" type="parTrans" cxnId="{0CED327B-497F-46EE-977C-D6B9110F1853}">
      <dgm:prSet/>
      <dgm:spPr/>
      <dgm:t>
        <a:bodyPr/>
        <a:lstStyle/>
        <a:p>
          <a:pPr latinLnBrk="1"/>
          <a:endParaRPr lang="ko-KR" altLang="en-US" sz="1200"/>
        </a:p>
      </dgm:t>
    </dgm:pt>
    <dgm:pt modelId="{4CADD4EE-ABAC-4F0E-BB9E-4C9A7FFA1C71}">
      <dgm:prSet phldrT="[텍스트]" custT="1"/>
      <dgm:spPr>
        <a:solidFill>
          <a:srgbClr val="F4F4FA"/>
        </a:solidFill>
      </dgm:spPr>
      <dgm:t>
        <a:bodyPr/>
        <a:lstStyle/>
        <a:p>
          <a:pPr latinLnBrk="1"/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  <a:endParaRPr lang="ko-KR" altLang="en-US" sz="10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C01395B9-A522-40DF-9530-FAFB33DD10B3}" type="sib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A83D8717-9BDF-4DF2-9B47-71BF63EE42DF}" type="parTrans" cxnId="{F1858949-3A46-466D-BA47-75E0B1159B50}">
      <dgm:prSet/>
      <dgm:spPr/>
      <dgm:t>
        <a:bodyPr/>
        <a:lstStyle/>
        <a:p>
          <a:pPr latinLnBrk="1"/>
          <a:endParaRPr lang="ko-KR" altLang="en-US" sz="1200"/>
        </a:p>
      </dgm:t>
    </dgm:pt>
    <dgm:pt modelId="{52A13001-E711-426A-9EA9-103E8AA14FBC}" type="pres">
      <dgm:prSet presAssocID="{7F55BD09-D004-4E21-BC8B-D15EBD1D53E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1A14E-4272-4458-9930-919904A8E667}" type="pres">
      <dgm:prSet presAssocID="{2C437C88-B885-4E5C-9846-ABB62EE147DF}" presName="compNode" presStyleCnt="0"/>
      <dgm:spPr/>
    </dgm:pt>
    <dgm:pt modelId="{CD21AE1A-1CC3-46E8-8DC5-235371BAAF50}" type="pres">
      <dgm:prSet presAssocID="{2C437C88-B885-4E5C-9846-ABB62EE147DF}" presName="a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BF8A37-B68A-4051-84C2-7024E0D34C90}" type="pres">
      <dgm:prSet presAssocID="{2C437C88-B885-4E5C-9846-ABB62EE147DF}" presName="textNode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CE2C7C0-07E5-489B-AEA0-57C66FE1196F}" type="pres">
      <dgm:prSet presAssocID="{2C437C88-B885-4E5C-9846-ABB62EE147DF}" presName="compChildNode" presStyleCnt="0"/>
      <dgm:spPr/>
    </dgm:pt>
    <dgm:pt modelId="{627FE54B-FA61-4B9A-8686-E21ED2F860E9}" type="pres">
      <dgm:prSet presAssocID="{2C437C88-B885-4E5C-9846-ABB62EE147DF}" presName="theInnerList" presStyleCnt="0"/>
      <dgm:spPr/>
    </dgm:pt>
    <dgm:pt modelId="{70A30863-6545-4FFC-BDE6-EF31211E2080}" type="pres">
      <dgm:prSet presAssocID="{15007444-33B6-457F-9592-55AF0DD60E93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ED3BB3-E97E-4C65-B373-798BBDDBAA68}" type="pres">
      <dgm:prSet presAssocID="{15007444-33B6-457F-9592-55AF0DD60E93}" presName="aSpace2" presStyleCnt="0"/>
      <dgm:spPr/>
    </dgm:pt>
    <dgm:pt modelId="{088D8598-6C32-46DC-81F1-D91E9D423790}" type="pres">
      <dgm:prSet presAssocID="{FF19949E-98AE-4074-AC0D-50289F5F8B4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B51025-1254-4547-A07F-C03357793673}" type="pres">
      <dgm:prSet presAssocID="{2C437C88-B885-4E5C-9846-ABB62EE147DF}" presName="aSpace" presStyleCnt="0"/>
      <dgm:spPr/>
    </dgm:pt>
    <dgm:pt modelId="{7E21FC51-A958-4FB4-BD4D-625E58A612B3}" type="pres">
      <dgm:prSet presAssocID="{1302EA65-DE9D-437A-9419-DB9E91BF63B1}" presName="compNode" presStyleCnt="0"/>
      <dgm:spPr/>
    </dgm:pt>
    <dgm:pt modelId="{866F523C-78A2-4318-BA8F-19FC57DFB491}" type="pres">
      <dgm:prSet presAssocID="{1302EA65-DE9D-437A-9419-DB9E91BF63B1}" presName="a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60B6F82-8A72-4667-B5F9-AEAF42FF152E}" type="pres">
      <dgm:prSet presAssocID="{1302EA65-DE9D-437A-9419-DB9E91BF63B1}" presName="textNode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6A98F71-CE55-4B79-B176-A66A470F6E73}" type="pres">
      <dgm:prSet presAssocID="{1302EA65-DE9D-437A-9419-DB9E91BF63B1}" presName="compChildNode" presStyleCnt="0"/>
      <dgm:spPr/>
    </dgm:pt>
    <dgm:pt modelId="{02FD5CF5-7B94-4919-812B-800322361EAF}" type="pres">
      <dgm:prSet presAssocID="{1302EA65-DE9D-437A-9419-DB9E91BF63B1}" presName="theInnerList" presStyleCnt="0"/>
      <dgm:spPr/>
    </dgm:pt>
    <dgm:pt modelId="{377B29EC-BE6A-4E58-93E6-654D834E3B47}" type="pres">
      <dgm:prSet presAssocID="{B3FECFDF-E759-454C-A055-33EC3684EB09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D8686-E69B-4F53-8EAA-CA0FA0A54896}" type="pres">
      <dgm:prSet presAssocID="{B3FECFDF-E759-454C-A055-33EC3684EB09}" presName="aSpace2" presStyleCnt="0"/>
      <dgm:spPr/>
    </dgm:pt>
    <dgm:pt modelId="{9677E5E9-BF12-470E-A9F2-808953EEA57F}" type="pres">
      <dgm:prSet presAssocID="{4CADD4EE-ABAC-4F0E-BB9E-4C9A7FFA1C71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C0D5B8A-5EC4-4301-92B3-10B0B97E435E}" type="presOf" srcId="{FF19949E-98AE-4074-AC0D-50289F5F8B4C}" destId="{088D8598-6C32-46DC-81F1-D91E9D423790}" srcOrd="0" destOrd="0" presId="urn:microsoft.com/office/officeart/2005/8/layout/lProcess2"/>
    <dgm:cxn modelId="{9C48C269-74C3-4963-A58A-6741DBF37865}" type="presOf" srcId="{B3FECFDF-E759-454C-A055-33EC3684EB09}" destId="{377B29EC-BE6A-4E58-93E6-654D834E3B47}" srcOrd="0" destOrd="0" presId="urn:microsoft.com/office/officeart/2005/8/layout/lProcess2"/>
    <dgm:cxn modelId="{60FB2491-469B-4D8B-B870-76D8FF0A533E}" type="presOf" srcId="{7F55BD09-D004-4E21-BC8B-D15EBD1D53E9}" destId="{52A13001-E711-426A-9EA9-103E8AA14FBC}" srcOrd="0" destOrd="0" presId="urn:microsoft.com/office/officeart/2005/8/layout/lProcess2"/>
    <dgm:cxn modelId="{9D374976-874B-4BBD-A215-7FFED5ADD6BF}" srcId="{2C437C88-B885-4E5C-9846-ABB62EE147DF}" destId="{15007444-33B6-457F-9592-55AF0DD60E93}" srcOrd="0" destOrd="0" parTransId="{F0A148EF-66DC-462C-8BBD-DF734ACC3167}" sibTransId="{D012216A-A77C-4642-AACD-1078F8112F6A}"/>
    <dgm:cxn modelId="{B639F7B9-43DD-4462-ACA8-6FB4775C5C29}" type="presOf" srcId="{1302EA65-DE9D-437A-9419-DB9E91BF63B1}" destId="{560B6F82-8A72-4667-B5F9-AEAF42FF152E}" srcOrd="1" destOrd="0" presId="urn:microsoft.com/office/officeart/2005/8/layout/lProcess2"/>
    <dgm:cxn modelId="{A2D82CE9-3A4A-4C86-B6B2-686DE66BCF61}" type="presOf" srcId="{2C437C88-B885-4E5C-9846-ABB62EE147DF}" destId="{EBBF8A37-B68A-4051-84C2-7024E0D34C90}" srcOrd="1" destOrd="0" presId="urn:microsoft.com/office/officeart/2005/8/layout/lProcess2"/>
    <dgm:cxn modelId="{0CED327B-497F-46EE-977C-D6B9110F1853}" srcId="{1302EA65-DE9D-437A-9419-DB9E91BF63B1}" destId="{B3FECFDF-E759-454C-A055-33EC3684EB09}" srcOrd="0" destOrd="0" parTransId="{D85FAB29-CAF2-4A9F-88ED-B46632CE0D9D}" sibTransId="{B104B287-C50B-4057-A9BB-0096FBE17A7F}"/>
    <dgm:cxn modelId="{03BDFADE-2770-478C-BE99-BF51074D000D}" type="presOf" srcId="{15007444-33B6-457F-9592-55AF0DD60E93}" destId="{70A30863-6545-4FFC-BDE6-EF31211E2080}" srcOrd="0" destOrd="0" presId="urn:microsoft.com/office/officeart/2005/8/layout/lProcess2"/>
    <dgm:cxn modelId="{7B99F4C5-B7EC-4E88-8920-578F57F8FDE2}" srcId="{7F55BD09-D004-4E21-BC8B-D15EBD1D53E9}" destId="{1302EA65-DE9D-437A-9419-DB9E91BF63B1}" srcOrd="1" destOrd="0" parTransId="{3A0D2413-843F-48EE-91F0-0753AD27C3ED}" sibTransId="{8265A6A5-CE6C-4364-8A17-9B48F819D0CA}"/>
    <dgm:cxn modelId="{18230226-FAB9-44DB-9916-DB35BDAB179F}" srcId="{2C437C88-B885-4E5C-9846-ABB62EE147DF}" destId="{FF19949E-98AE-4074-AC0D-50289F5F8B4C}" srcOrd="1" destOrd="0" parTransId="{2DED9666-03E6-4168-A779-5B02146B85E5}" sibTransId="{018C419E-4669-4F51-BF82-DA36B3E1AD5D}"/>
    <dgm:cxn modelId="{64E91745-6374-4B23-B289-52CF4ED4D8B2}" type="presOf" srcId="{2C437C88-B885-4E5C-9846-ABB62EE147DF}" destId="{CD21AE1A-1CC3-46E8-8DC5-235371BAAF50}" srcOrd="0" destOrd="0" presId="urn:microsoft.com/office/officeart/2005/8/layout/lProcess2"/>
    <dgm:cxn modelId="{E28B890F-64BC-43AE-8B14-158D6CE19A66}" srcId="{7F55BD09-D004-4E21-BC8B-D15EBD1D53E9}" destId="{2C437C88-B885-4E5C-9846-ABB62EE147DF}" srcOrd="0" destOrd="0" parTransId="{597B6747-400B-4C6A-90DD-1D6F0D0E4BE7}" sibTransId="{0EFEB947-21BE-4278-96B3-A5CB95F1C7B1}"/>
    <dgm:cxn modelId="{F1858949-3A46-466D-BA47-75E0B1159B50}" srcId="{1302EA65-DE9D-437A-9419-DB9E91BF63B1}" destId="{4CADD4EE-ABAC-4F0E-BB9E-4C9A7FFA1C71}" srcOrd="1" destOrd="0" parTransId="{A83D8717-9BDF-4DF2-9B47-71BF63EE42DF}" sibTransId="{C01395B9-A522-40DF-9530-FAFB33DD10B3}"/>
    <dgm:cxn modelId="{A575A439-A690-497F-81B5-A3C07ED4D77B}" type="presOf" srcId="{1302EA65-DE9D-437A-9419-DB9E91BF63B1}" destId="{866F523C-78A2-4318-BA8F-19FC57DFB491}" srcOrd="0" destOrd="0" presId="urn:microsoft.com/office/officeart/2005/8/layout/lProcess2"/>
    <dgm:cxn modelId="{1454FB6B-B828-4262-96B9-60E7ADF5ADAD}" type="presOf" srcId="{4CADD4EE-ABAC-4F0E-BB9E-4C9A7FFA1C71}" destId="{9677E5E9-BF12-470E-A9F2-808953EEA57F}" srcOrd="0" destOrd="0" presId="urn:microsoft.com/office/officeart/2005/8/layout/lProcess2"/>
    <dgm:cxn modelId="{42015F7A-23A2-4A27-B687-F77F608EF506}" type="presParOf" srcId="{52A13001-E711-426A-9EA9-103E8AA14FBC}" destId="{F6A1A14E-4272-4458-9930-919904A8E667}" srcOrd="0" destOrd="0" presId="urn:microsoft.com/office/officeart/2005/8/layout/lProcess2"/>
    <dgm:cxn modelId="{5D4A6DB3-823E-4155-A5A3-1C59E71A9BB3}" type="presParOf" srcId="{F6A1A14E-4272-4458-9930-919904A8E667}" destId="{CD21AE1A-1CC3-46E8-8DC5-235371BAAF50}" srcOrd="0" destOrd="0" presId="urn:microsoft.com/office/officeart/2005/8/layout/lProcess2"/>
    <dgm:cxn modelId="{263F3D87-58F9-4059-A9E8-5A01B83D9348}" type="presParOf" srcId="{F6A1A14E-4272-4458-9930-919904A8E667}" destId="{EBBF8A37-B68A-4051-84C2-7024E0D34C90}" srcOrd="1" destOrd="0" presId="urn:microsoft.com/office/officeart/2005/8/layout/lProcess2"/>
    <dgm:cxn modelId="{DCC8E701-A561-46D4-874F-6EA605C8FE8E}" type="presParOf" srcId="{F6A1A14E-4272-4458-9930-919904A8E667}" destId="{0CE2C7C0-07E5-489B-AEA0-57C66FE1196F}" srcOrd="2" destOrd="0" presId="urn:microsoft.com/office/officeart/2005/8/layout/lProcess2"/>
    <dgm:cxn modelId="{6617A2B3-57F1-4145-BEFC-98DC9C1C05B1}" type="presParOf" srcId="{0CE2C7C0-07E5-489B-AEA0-57C66FE1196F}" destId="{627FE54B-FA61-4B9A-8686-E21ED2F860E9}" srcOrd="0" destOrd="0" presId="urn:microsoft.com/office/officeart/2005/8/layout/lProcess2"/>
    <dgm:cxn modelId="{79CF6C57-4403-48FB-8293-502BE26C18A2}" type="presParOf" srcId="{627FE54B-FA61-4B9A-8686-E21ED2F860E9}" destId="{70A30863-6545-4FFC-BDE6-EF31211E2080}" srcOrd="0" destOrd="0" presId="urn:microsoft.com/office/officeart/2005/8/layout/lProcess2"/>
    <dgm:cxn modelId="{08665DCC-F5C2-4436-A130-BC2F60EA66E6}" type="presParOf" srcId="{627FE54B-FA61-4B9A-8686-E21ED2F860E9}" destId="{BCED3BB3-E97E-4C65-B373-798BBDDBAA68}" srcOrd="1" destOrd="0" presId="urn:microsoft.com/office/officeart/2005/8/layout/lProcess2"/>
    <dgm:cxn modelId="{FBDD6B97-F7B2-4902-BB72-FF2A7439455E}" type="presParOf" srcId="{627FE54B-FA61-4B9A-8686-E21ED2F860E9}" destId="{088D8598-6C32-46DC-81F1-D91E9D423790}" srcOrd="2" destOrd="0" presId="urn:microsoft.com/office/officeart/2005/8/layout/lProcess2"/>
    <dgm:cxn modelId="{ECE529E8-3626-488B-AE18-94D8A0CA130D}" type="presParOf" srcId="{52A13001-E711-426A-9EA9-103E8AA14FBC}" destId="{CBB51025-1254-4547-A07F-C03357793673}" srcOrd="1" destOrd="0" presId="urn:microsoft.com/office/officeart/2005/8/layout/lProcess2"/>
    <dgm:cxn modelId="{C15F1224-84FE-4062-90D3-A9710CCFE864}" type="presParOf" srcId="{52A13001-E711-426A-9EA9-103E8AA14FBC}" destId="{7E21FC51-A958-4FB4-BD4D-625E58A612B3}" srcOrd="2" destOrd="0" presId="urn:microsoft.com/office/officeart/2005/8/layout/lProcess2"/>
    <dgm:cxn modelId="{8AF1AEDF-B78E-4F19-B4DF-9B9C354051FE}" type="presParOf" srcId="{7E21FC51-A958-4FB4-BD4D-625E58A612B3}" destId="{866F523C-78A2-4318-BA8F-19FC57DFB491}" srcOrd="0" destOrd="0" presId="urn:microsoft.com/office/officeart/2005/8/layout/lProcess2"/>
    <dgm:cxn modelId="{486AB9DC-ACF5-4B3A-B304-B3CC55759D7A}" type="presParOf" srcId="{7E21FC51-A958-4FB4-BD4D-625E58A612B3}" destId="{560B6F82-8A72-4667-B5F9-AEAF42FF152E}" srcOrd="1" destOrd="0" presId="urn:microsoft.com/office/officeart/2005/8/layout/lProcess2"/>
    <dgm:cxn modelId="{305A6BEB-275C-4D8B-86D3-0D031CAB6AB2}" type="presParOf" srcId="{7E21FC51-A958-4FB4-BD4D-625E58A612B3}" destId="{D6A98F71-CE55-4B79-B176-A66A470F6E73}" srcOrd="2" destOrd="0" presId="urn:microsoft.com/office/officeart/2005/8/layout/lProcess2"/>
    <dgm:cxn modelId="{A5A6B139-E9F7-4A14-819A-3C2769A90A76}" type="presParOf" srcId="{D6A98F71-CE55-4B79-B176-A66A470F6E73}" destId="{02FD5CF5-7B94-4919-812B-800322361EAF}" srcOrd="0" destOrd="0" presId="urn:microsoft.com/office/officeart/2005/8/layout/lProcess2"/>
    <dgm:cxn modelId="{107448A1-4823-47E3-918A-DDB5498A6D95}" type="presParOf" srcId="{02FD5CF5-7B94-4919-812B-800322361EAF}" destId="{377B29EC-BE6A-4E58-93E6-654D834E3B47}" srcOrd="0" destOrd="0" presId="urn:microsoft.com/office/officeart/2005/8/layout/lProcess2"/>
    <dgm:cxn modelId="{4D3BBCE4-B165-4A27-8C93-E4CBFC74094B}" type="presParOf" srcId="{02FD5CF5-7B94-4919-812B-800322361EAF}" destId="{C15D8686-E69B-4F53-8EAA-CA0FA0A54896}" srcOrd="1" destOrd="0" presId="urn:microsoft.com/office/officeart/2005/8/layout/lProcess2"/>
    <dgm:cxn modelId="{FA375EC9-5819-4667-A865-C863E06FD2B2}" type="presParOf" srcId="{02FD5CF5-7B94-4919-812B-800322361EAF}" destId="{9677E5E9-BF12-470E-A9F2-808953EEA57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4CBD4-96C3-475F-BDDE-104DD048F6EB}">
      <dsp:nvSpPr>
        <dsp:cNvPr id="0" name=""/>
        <dsp:cNvSpPr/>
      </dsp:nvSpPr>
      <dsp:spPr>
        <a:xfrm>
          <a:off x="886022" y="0"/>
          <a:ext cx="10041583" cy="5418667"/>
        </a:xfrm>
        <a:prstGeom prst="rightArrow">
          <a:avLst/>
        </a:prstGeom>
        <a:solidFill>
          <a:srgbClr val="ECECF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939EB-F63C-40E0-BE8D-6E8A524095DC}">
      <dsp:nvSpPr>
        <dsp:cNvPr id="0" name=""/>
        <dsp:cNvSpPr/>
      </dsp:nvSpPr>
      <dsp:spPr>
        <a:xfrm>
          <a:off x="4917" y="1625600"/>
          <a:ext cx="3700174" cy="2167466"/>
        </a:xfrm>
        <a:prstGeom prst="roundRect">
          <a:avLst/>
        </a:prstGeom>
        <a:solidFill>
          <a:schemeClr val="bg1"/>
        </a:solidFill>
        <a:ln w="57150" cap="flat" cmpd="sng" algn="ctr">
          <a:noFill/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업무시스템</a:t>
          </a:r>
          <a:endParaRPr lang="en-US" altLang="ko-KR" sz="2400" b="1" kern="1200" dirty="0" smtClean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  <a:p>
          <a:pPr lvl="0" algn="ctr" defTabSz="10668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독립적으로 운영되던 업무시스템에서 통합적인 업무시스템으로 전환</a:t>
          </a:r>
          <a:r>
            <a:rPr lang="en-US" altLang="ko-KR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ko-KR" altLang="en-US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부서간 협업 및 소통의 원활화</a:t>
          </a:r>
          <a:endParaRPr lang="ko-KR" altLang="en-US" sz="18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10724" y="1731407"/>
        <a:ext cx="3488560" cy="1955852"/>
      </dsp:txXfrm>
    </dsp:sp>
    <dsp:sp modelId="{D9A197A8-B56D-4A05-B0B9-622DCD71C7AA}">
      <dsp:nvSpPr>
        <dsp:cNvPr id="0" name=""/>
        <dsp:cNvSpPr/>
      </dsp:nvSpPr>
      <dsp:spPr>
        <a:xfrm>
          <a:off x="4047304" y="1625600"/>
          <a:ext cx="3709596" cy="2167466"/>
        </a:xfrm>
        <a:prstGeom prst="roundRect">
          <a:avLst/>
        </a:prstGeom>
        <a:solidFill>
          <a:schemeClr val="bg1"/>
        </a:solidFill>
        <a:ln w="57150" cap="flat" cmpd="sng" algn="ctr">
          <a:noFill/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서비스</a:t>
          </a:r>
          <a:endParaRPr lang="en-US" altLang="ko-KR" sz="2400" b="1" kern="1200" dirty="0" smtClean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  <a:p>
          <a:pPr lvl="0" algn="ctr" defTabSz="10668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서비스별로</a:t>
          </a:r>
          <a:r>
            <a:rPr lang="ko-KR" altLang="en-US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존재하던 고객정보를 </a:t>
          </a:r>
          <a:r>
            <a:rPr lang="en-US" altLang="ko-KR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ko-KR" altLang="en-US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통합하여 한 번의 방문으로 </a:t>
          </a:r>
          <a:r>
            <a:rPr lang="en-US" altLang="ko-KR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ko-KR" altLang="en-US" sz="16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모든 서비스를 편리하게 이용</a:t>
          </a:r>
          <a:endParaRPr lang="ko-KR" altLang="en-US" sz="18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4153111" y="1731407"/>
        <a:ext cx="3497982" cy="1955852"/>
      </dsp:txXfrm>
    </dsp:sp>
    <dsp:sp modelId="{08A87A03-8395-4486-A4E8-8ACA77B2E13B}">
      <dsp:nvSpPr>
        <dsp:cNvPr id="0" name=""/>
        <dsp:cNvSpPr/>
      </dsp:nvSpPr>
      <dsp:spPr>
        <a:xfrm>
          <a:off x="8099113" y="1625600"/>
          <a:ext cx="3709596" cy="2167466"/>
        </a:xfrm>
        <a:prstGeom prst="roundRect">
          <a:avLst/>
        </a:prstGeom>
        <a:solidFill>
          <a:schemeClr val="bg1"/>
        </a:solidFill>
        <a:ln w="57150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b="1" kern="1200" dirty="0" err="1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하이브리드</a:t>
          </a:r>
          <a:endParaRPr lang="ko-KR" altLang="en-US" sz="4000" b="1" kern="1200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8204920" y="1731407"/>
        <a:ext cx="3497982" cy="19558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0A93B-ADA7-494E-B4E8-6D0DDF9F27F3}">
      <dsp:nvSpPr>
        <dsp:cNvPr id="0" name=""/>
        <dsp:cNvSpPr/>
      </dsp:nvSpPr>
      <dsp:spPr>
        <a:xfrm>
          <a:off x="10469881" y="2767801"/>
          <a:ext cx="91440" cy="1005691"/>
        </a:xfrm>
        <a:custGeom>
          <a:avLst/>
          <a:gdLst/>
          <a:ahLst/>
          <a:cxnLst/>
          <a:rect l="0" t="0" r="0" b="0"/>
          <a:pathLst>
            <a:path>
              <a:moveTo>
                <a:pt x="131401" y="0"/>
              </a:moveTo>
              <a:lnTo>
                <a:pt x="45720" y="1005691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B9E56-54E3-4EDE-BC9E-750F4347D015}">
      <dsp:nvSpPr>
        <dsp:cNvPr id="0" name=""/>
        <dsp:cNvSpPr/>
      </dsp:nvSpPr>
      <dsp:spPr>
        <a:xfrm>
          <a:off x="10396246" y="2325516"/>
          <a:ext cx="688649" cy="168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32"/>
              </a:lnTo>
              <a:lnTo>
                <a:pt x="688649" y="84132"/>
              </a:lnTo>
              <a:lnTo>
                <a:pt x="688649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5C08C-4847-4864-BD97-B04DD71B6045}">
      <dsp:nvSpPr>
        <dsp:cNvPr id="0" name=""/>
        <dsp:cNvSpPr/>
      </dsp:nvSpPr>
      <dsp:spPr>
        <a:xfrm>
          <a:off x="9147131" y="2767801"/>
          <a:ext cx="91440" cy="1026712"/>
        </a:xfrm>
        <a:custGeom>
          <a:avLst/>
          <a:gdLst/>
          <a:ahLst/>
          <a:cxnLst/>
          <a:rect l="0" t="0" r="0" b="0"/>
          <a:pathLst>
            <a:path>
              <a:moveTo>
                <a:pt x="76851" y="0"/>
              </a:moveTo>
              <a:lnTo>
                <a:pt x="45720" y="1026712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A035C-3ECB-42DB-AD33-B4485F1B97BE}">
      <dsp:nvSpPr>
        <dsp:cNvPr id="0" name=""/>
        <dsp:cNvSpPr/>
      </dsp:nvSpPr>
      <dsp:spPr>
        <a:xfrm>
          <a:off x="9707597" y="2325516"/>
          <a:ext cx="688649" cy="168265"/>
        </a:xfrm>
        <a:custGeom>
          <a:avLst/>
          <a:gdLst/>
          <a:ahLst/>
          <a:cxnLst/>
          <a:rect l="0" t="0" r="0" b="0"/>
          <a:pathLst>
            <a:path>
              <a:moveTo>
                <a:pt x="688649" y="0"/>
              </a:moveTo>
              <a:lnTo>
                <a:pt x="688649" y="84132"/>
              </a:lnTo>
              <a:lnTo>
                <a:pt x="0" y="84132"/>
              </a:lnTo>
              <a:lnTo>
                <a:pt x="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1A23E-6578-4C05-B3C6-ADBAAB1FBFE4}">
      <dsp:nvSpPr>
        <dsp:cNvPr id="0" name=""/>
        <dsp:cNvSpPr/>
      </dsp:nvSpPr>
      <dsp:spPr>
        <a:xfrm>
          <a:off x="10350526" y="1881572"/>
          <a:ext cx="91440" cy="168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4AF6E0-F46F-46D4-A4FD-B3B9179A4F25}">
      <dsp:nvSpPr>
        <dsp:cNvPr id="0" name=""/>
        <dsp:cNvSpPr/>
      </dsp:nvSpPr>
      <dsp:spPr>
        <a:xfrm>
          <a:off x="6239705" y="1530607"/>
          <a:ext cx="4156541" cy="168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32"/>
              </a:lnTo>
              <a:lnTo>
                <a:pt x="4156541" y="84132"/>
              </a:lnTo>
              <a:lnTo>
                <a:pt x="4156541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BFF5C4-A189-4AFA-84E4-35A14DE54337}">
      <dsp:nvSpPr>
        <dsp:cNvPr id="0" name=""/>
        <dsp:cNvSpPr/>
      </dsp:nvSpPr>
      <dsp:spPr>
        <a:xfrm>
          <a:off x="7643048" y="2767801"/>
          <a:ext cx="91440" cy="1039196"/>
        </a:xfrm>
        <a:custGeom>
          <a:avLst/>
          <a:gdLst/>
          <a:ahLst/>
          <a:cxnLst/>
          <a:rect l="0" t="0" r="0" b="0"/>
          <a:pathLst>
            <a:path>
              <a:moveTo>
                <a:pt x="119927" y="0"/>
              </a:moveTo>
              <a:lnTo>
                <a:pt x="45720" y="1039196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06A998-2C82-4BB2-B74E-BFCD5E67D823}">
      <dsp:nvSpPr>
        <dsp:cNvPr id="0" name=""/>
        <dsp:cNvSpPr/>
      </dsp:nvSpPr>
      <dsp:spPr>
        <a:xfrm>
          <a:off x="7557940" y="2325516"/>
          <a:ext cx="688649" cy="168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32"/>
              </a:lnTo>
              <a:lnTo>
                <a:pt x="688649" y="84132"/>
              </a:lnTo>
              <a:lnTo>
                <a:pt x="688649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4D1A5-9197-4453-A4EA-758BAB3B1387}">
      <dsp:nvSpPr>
        <dsp:cNvPr id="0" name=""/>
        <dsp:cNvSpPr/>
      </dsp:nvSpPr>
      <dsp:spPr>
        <a:xfrm>
          <a:off x="6268466" y="2767801"/>
          <a:ext cx="117211" cy="1034965"/>
        </a:xfrm>
        <a:custGeom>
          <a:avLst/>
          <a:gdLst/>
          <a:ahLst/>
          <a:cxnLst/>
          <a:rect l="0" t="0" r="0" b="0"/>
          <a:pathLst>
            <a:path>
              <a:moveTo>
                <a:pt x="117211" y="0"/>
              </a:moveTo>
              <a:lnTo>
                <a:pt x="0" y="10349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FC46-910A-4339-A60B-2ADD097D24A0}">
      <dsp:nvSpPr>
        <dsp:cNvPr id="0" name=""/>
        <dsp:cNvSpPr/>
      </dsp:nvSpPr>
      <dsp:spPr>
        <a:xfrm>
          <a:off x="6869291" y="2325516"/>
          <a:ext cx="688649" cy="168265"/>
        </a:xfrm>
        <a:custGeom>
          <a:avLst/>
          <a:gdLst/>
          <a:ahLst/>
          <a:cxnLst/>
          <a:rect l="0" t="0" r="0" b="0"/>
          <a:pathLst>
            <a:path>
              <a:moveTo>
                <a:pt x="688649" y="0"/>
              </a:moveTo>
              <a:lnTo>
                <a:pt x="688649" y="84132"/>
              </a:lnTo>
              <a:lnTo>
                <a:pt x="0" y="84132"/>
              </a:lnTo>
              <a:lnTo>
                <a:pt x="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F059B-671B-405E-AEE9-3725608EB4E1}">
      <dsp:nvSpPr>
        <dsp:cNvPr id="0" name=""/>
        <dsp:cNvSpPr/>
      </dsp:nvSpPr>
      <dsp:spPr>
        <a:xfrm>
          <a:off x="7512220" y="1881572"/>
          <a:ext cx="91440" cy="168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B246D-8AA3-4313-8D5E-0188D37BC963}">
      <dsp:nvSpPr>
        <dsp:cNvPr id="0" name=""/>
        <dsp:cNvSpPr/>
      </dsp:nvSpPr>
      <dsp:spPr>
        <a:xfrm>
          <a:off x="6239705" y="1530607"/>
          <a:ext cx="1318234" cy="168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32"/>
              </a:lnTo>
              <a:lnTo>
                <a:pt x="1318234" y="84132"/>
              </a:lnTo>
              <a:lnTo>
                <a:pt x="1318234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15BBE6-8D26-4830-AF20-861F15735488}">
      <dsp:nvSpPr>
        <dsp:cNvPr id="0" name=""/>
        <dsp:cNvSpPr/>
      </dsp:nvSpPr>
      <dsp:spPr>
        <a:xfrm>
          <a:off x="4306944" y="2325516"/>
          <a:ext cx="91440" cy="1515044"/>
        </a:xfrm>
        <a:custGeom>
          <a:avLst/>
          <a:gdLst/>
          <a:ahLst/>
          <a:cxnLst/>
          <a:rect l="0" t="0" r="0" b="0"/>
          <a:pathLst>
            <a:path>
              <a:moveTo>
                <a:pt x="104647" y="0"/>
              </a:moveTo>
              <a:lnTo>
                <a:pt x="45720" y="1515044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9921B-2C5F-4EB8-B03C-2EE0C76B4C57}">
      <dsp:nvSpPr>
        <dsp:cNvPr id="0" name=""/>
        <dsp:cNvSpPr/>
      </dsp:nvSpPr>
      <dsp:spPr>
        <a:xfrm>
          <a:off x="4365871" y="2325516"/>
          <a:ext cx="91440" cy="2857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730"/>
              </a:lnTo>
              <a:lnTo>
                <a:pt x="129288" y="285730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D0EBA-A1B2-4AFE-862C-5C1E6482703E}">
      <dsp:nvSpPr>
        <dsp:cNvPr id="0" name=""/>
        <dsp:cNvSpPr/>
      </dsp:nvSpPr>
      <dsp:spPr>
        <a:xfrm>
          <a:off x="4849485" y="1881572"/>
          <a:ext cx="91440" cy="168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7CE4C-7E0F-4093-B38D-2E9636302BC6}">
      <dsp:nvSpPr>
        <dsp:cNvPr id="0" name=""/>
        <dsp:cNvSpPr/>
      </dsp:nvSpPr>
      <dsp:spPr>
        <a:xfrm>
          <a:off x="4895205" y="1530607"/>
          <a:ext cx="1344500" cy="168265"/>
        </a:xfrm>
        <a:custGeom>
          <a:avLst/>
          <a:gdLst/>
          <a:ahLst/>
          <a:cxnLst/>
          <a:rect l="0" t="0" r="0" b="0"/>
          <a:pathLst>
            <a:path>
              <a:moveTo>
                <a:pt x="1344500" y="0"/>
              </a:moveTo>
              <a:lnTo>
                <a:pt x="1344500" y="84132"/>
              </a:lnTo>
              <a:lnTo>
                <a:pt x="0" y="84132"/>
              </a:lnTo>
              <a:lnTo>
                <a:pt x="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1FF96-5C76-4596-B2F1-591E188C9440}">
      <dsp:nvSpPr>
        <dsp:cNvPr id="0" name=""/>
        <dsp:cNvSpPr/>
      </dsp:nvSpPr>
      <dsp:spPr>
        <a:xfrm>
          <a:off x="2878836" y="2767801"/>
          <a:ext cx="98013" cy="1017297"/>
        </a:xfrm>
        <a:custGeom>
          <a:avLst/>
          <a:gdLst/>
          <a:ahLst/>
          <a:cxnLst/>
          <a:rect l="0" t="0" r="0" b="0"/>
          <a:pathLst>
            <a:path>
              <a:moveTo>
                <a:pt x="98013" y="0"/>
              </a:moveTo>
              <a:lnTo>
                <a:pt x="0" y="1017297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EDD36-2F96-44F9-8019-8ED498897B52}">
      <dsp:nvSpPr>
        <dsp:cNvPr id="0" name=""/>
        <dsp:cNvSpPr/>
      </dsp:nvSpPr>
      <dsp:spPr>
        <a:xfrm>
          <a:off x="2083164" y="2325516"/>
          <a:ext cx="1377299" cy="168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32"/>
              </a:lnTo>
              <a:lnTo>
                <a:pt x="1377299" y="84132"/>
              </a:lnTo>
              <a:lnTo>
                <a:pt x="1377299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7DE90-A4F8-4F4B-B13B-95F772C35F10}">
      <dsp:nvSpPr>
        <dsp:cNvPr id="0" name=""/>
        <dsp:cNvSpPr/>
      </dsp:nvSpPr>
      <dsp:spPr>
        <a:xfrm>
          <a:off x="1504238" y="2767801"/>
          <a:ext cx="95313" cy="1009557"/>
        </a:xfrm>
        <a:custGeom>
          <a:avLst/>
          <a:gdLst/>
          <a:ahLst/>
          <a:cxnLst/>
          <a:rect l="0" t="0" r="0" b="0"/>
          <a:pathLst>
            <a:path>
              <a:moveTo>
                <a:pt x="95313" y="0"/>
              </a:moveTo>
              <a:lnTo>
                <a:pt x="0" y="1009557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8ED437-F61E-4CC6-B0D4-F48CC8CA212E}">
      <dsp:nvSpPr>
        <dsp:cNvPr id="0" name=""/>
        <dsp:cNvSpPr/>
      </dsp:nvSpPr>
      <dsp:spPr>
        <a:xfrm>
          <a:off x="2037444" y="2325516"/>
          <a:ext cx="91440" cy="168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0FB8B-1633-41CF-AE12-D5C3EEC9665C}">
      <dsp:nvSpPr>
        <dsp:cNvPr id="0" name=""/>
        <dsp:cNvSpPr/>
      </dsp:nvSpPr>
      <dsp:spPr>
        <a:xfrm>
          <a:off x="151986" y="2767801"/>
          <a:ext cx="91440" cy="999245"/>
        </a:xfrm>
        <a:custGeom>
          <a:avLst/>
          <a:gdLst/>
          <a:ahLst/>
          <a:cxnLst/>
          <a:rect l="0" t="0" r="0" b="0"/>
          <a:pathLst>
            <a:path>
              <a:moveTo>
                <a:pt x="70265" y="0"/>
              </a:moveTo>
              <a:lnTo>
                <a:pt x="45720" y="99924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1FF8BF-7A35-4F47-9448-13140587849C}">
      <dsp:nvSpPr>
        <dsp:cNvPr id="0" name=""/>
        <dsp:cNvSpPr/>
      </dsp:nvSpPr>
      <dsp:spPr>
        <a:xfrm>
          <a:off x="705865" y="2325516"/>
          <a:ext cx="1377299" cy="168265"/>
        </a:xfrm>
        <a:custGeom>
          <a:avLst/>
          <a:gdLst/>
          <a:ahLst/>
          <a:cxnLst/>
          <a:rect l="0" t="0" r="0" b="0"/>
          <a:pathLst>
            <a:path>
              <a:moveTo>
                <a:pt x="1377299" y="0"/>
              </a:moveTo>
              <a:lnTo>
                <a:pt x="1377299" y="84132"/>
              </a:lnTo>
              <a:lnTo>
                <a:pt x="0" y="84132"/>
              </a:lnTo>
              <a:lnTo>
                <a:pt x="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E13424-48B9-467D-96F5-DAC98082C216}">
      <dsp:nvSpPr>
        <dsp:cNvPr id="0" name=""/>
        <dsp:cNvSpPr/>
      </dsp:nvSpPr>
      <dsp:spPr>
        <a:xfrm>
          <a:off x="2037444" y="1881572"/>
          <a:ext cx="91440" cy="168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09138-6AFE-48EA-89AC-1CCFE681AE10}">
      <dsp:nvSpPr>
        <dsp:cNvPr id="0" name=""/>
        <dsp:cNvSpPr/>
      </dsp:nvSpPr>
      <dsp:spPr>
        <a:xfrm>
          <a:off x="2083164" y="1530607"/>
          <a:ext cx="4156541" cy="168265"/>
        </a:xfrm>
        <a:custGeom>
          <a:avLst/>
          <a:gdLst/>
          <a:ahLst/>
          <a:cxnLst/>
          <a:rect l="0" t="0" r="0" b="0"/>
          <a:pathLst>
            <a:path>
              <a:moveTo>
                <a:pt x="4156541" y="0"/>
              </a:moveTo>
              <a:lnTo>
                <a:pt x="4156541" y="84132"/>
              </a:lnTo>
              <a:lnTo>
                <a:pt x="0" y="84132"/>
              </a:lnTo>
              <a:lnTo>
                <a:pt x="0" y="168265"/>
              </a:lnTo>
            </a:path>
          </a:pathLst>
        </a:custGeom>
        <a:noFill/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70548-1209-4D16-B847-AF939EE3A970}">
      <dsp:nvSpPr>
        <dsp:cNvPr id="0" name=""/>
        <dsp:cNvSpPr/>
      </dsp:nvSpPr>
      <dsp:spPr>
        <a:xfrm>
          <a:off x="5839074" y="1129975"/>
          <a:ext cx="801263" cy="400631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The PALACE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5858631" y="1149532"/>
        <a:ext cx="762149" cy="361517"/>
      </dsp:txXfrm>
    </dsp:sp>
    <dsp:sp modelId="{71F43044-6FAC-4841-9FD6-D8C281A2186D}">
      <dsp:nvSpPr>
        <dsp:cNvPr id="0" name=""/>
        <dsp:cNvSpPr/>
      </dsp:nvSpPr>
      <dsp:spPr>
        <a:xfrm>
          <a:off x="1682533" y="1698872"/>
          <a:ext cx="801263" cy="18269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함성애</a:t>
          </a:r>
          <a:endParaRPr lang="ko-KR" altLang="en-US" sz="100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1691452" y="1707791"/>
        <a:ext cx="783425" cy="164861"/>
      </dsp:txXfrm>
    </dsp:sp>
    <dsp:sp modelId="{7BB32201-E8D5-447F-9063-A042BE553480}">
      <dsp:nvSpPr>
        <dsp:cNvPr id="0" name=""/>
        <dsp:cNvSpPr/>
      </dsp:nvSpPr>
      <dsp:spPr>
        <a:xfrm>
          <a:off x="1478647" y="2049837"/>
          <a:ext cx="1209033" cy="27567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운영사무국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1492104" y="2063294"/>
        <a:ext cx="1182119" cy="248764"/>
      </dsp:txXfrm>
    </dsp:sp>
    <dsp:sp modelId="{2BBC6CC2-E14B-4AC7-8469-43BB11D626AC}">
      <dsp:nvSpPr>
        <dsp:cNvPr id="0" name=""/>
        <dsp:cNvSpPr/>
      </dsp:nvSpPr>
      <dsp:spPr>
        <a:xfrm>
          <a:off x="101348" y="2493781"/>
          <a:ext cx="1209033" cy="27401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인사채용프로세스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114725" y="2507158"/>
        <a:ext cx="1182279" cy="247265"/>
      </dsp:txXfrm>
    </dsp:sp>
    <dsp:sp modelId="{AA523AAE-D7DE-4D8B-91E5-691146456880}">
      <dsp:nvSpPr>
        <dsp:cNvPr id="0" name=""/>
        <dsp:cNvSpPr/>
      </dsp:nvSpPr>
      <dsp:spPr>
        <a:xfrm>
          <a:off x="197706" y="2928302"/>
          <a:ext cx="1125213" cy="167748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채용공고등록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지원서등록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직원등록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252634" y="2983230"/>
        <a:ext cx="1015357" cy="1567632"/>
      </dsp:txXfrm>
    </dsp:sp>
    <dsp:sp modelId="{E2198AE2-7EA5-473E-B623-3C40F56A0444}">
      <dsp:nvSpPr>
        <dsp:cNvPr id="0" name=""/>
        <dsp:cNvSpPr/>
      </dsp:nvSpPr>
      <dsp:spPr>
        <a:xfrm>
          <a:off x="1478647" y="2493781"/>
          <a:ext cx="1209033" cy="27401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임대프로세스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1492024" y="2507158"/>
        <a:ext cx="1182279" cy="247265"/>
      </dsp:txXfrm>
    </dsp:sp>
    <dsp:sp modelId="{1938BCAD-1624-4D5D-8CE0-7D21BD250AEE}">
      <dsp:nvSpPr>
        <dsp:cNvPr id="0" name=""/>
        <dsp:cNvSpPr/>
      </dsp:nvSpPr>
      <dsp:spPr>
        <a:xfrm>
          <a:off x="1504238" y="2938614"/>
          <a:ext cx="1125213" cy="167748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공간등록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임대희망서등록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    </a:t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승인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임대계약서등록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 </a:t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임대일정공유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559166" y="2993542"/>
        <a:ext cx="1015357" cy="1567632"/>
      </dsp:txXfrm>
    </dsp:sp>
    <dsp:sp modelId="{83C7609C-95BF-4E58-904A-D3E4965AC57B}">
      <dsp:nvSpPr>
        <dsp:cNvPr id="0" name=""/>
        <dsp:cNvSpPr/>
      </dsp:nvSpPr>
      <dsp:spPr>
        <a:xfrm>
          <a:off x="2855946" y="2493781"/>
          <a:ext cx="1209033" cy="27401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강사채용프로세스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2869323" y="2507158"/>
        <a:ext cx="1182279" cy="247265"/>
      </dsp:txXfrm>
    </dsp:sp>
    <dsp:sp modelId="{DD8E9263-A57F-4CE8-9C4C-4E9D6C579307}">
      <dsp:nvSpPr>
        <dsp:cNvPr id="0" name=""/>
        <dsp:cNvSpPr/>
      </dsp:nvSpPr>
      <dsp:spPr>
        <a:xfrm>
          <a:off x="2878836" y="2946355"/>
          <a:ext cx="1266476" cy="167748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채용공고등록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지원서등록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강사등록</a:t>
          </a:r>
          <a:endParaRPr lang="ko-KR" altLang="en-US" sz="1000" kern="1200" dirty="0"/>
        </a:p>
      </dsp:txBody>
      <dsp:txXfrm>
        <a:off x="2940660" y="3008179"/>
        <a:ext cx="1142828" cy="1553840"/>
      </dsp:txXfrm>
    </dsp:sp>
    <dsp:sp modelId="{06C47EEF-C75B-4243-B3F0-5B82C6021E6F}">
      <dsp:nvSpPr>
        <dsp:cNvPr id="0" name=""/>
        <dsp:cNvSpPr/>
      </dsp:nvSpPr>
      <dsp:spPr>
        <a:xfrm>
          <a:off x="4494573" y="1698872"/>
          <a:ext cx="801263" cy="18269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최윤선</a:t>
          </a:r>
          <a:endParaRPr lang="ko-KR" altLang="en-US" sz="100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4503492" y="1707791"/>
        <a:ext cx="783425" cy="164861"/>
      </dsp:txXfrm>
    </dsp:sp>
    <dsp:sp modelId="{FB90DB67-3AED-472F-B0CC-695FBFED06BC}">
      <dsp:nvSpPr>
        <dsp:cNvPr id="0" name=""/>
        <dsp:cNvSpPr/>
      </dsp:nvSpPr>
      <dsp:spPr>
        <a:xfrm>
          <a:off x="4290688" y="2049837"/>
          <a:ext cx="1209033" cy="27567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콘텐츠기획운영부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4304145" y="2063294"/>
        <a:ext cx="1182119" cy="248764"/>
      </dsp:txXfrm>
    </dsp:sp>
    <dsp:sp modelId="{924B5B38-6999-47B1-B38D-2327F9150966}">
      <dsp:nvSpPr>
        <dsp:cNvPr id="0" name=""/>
        <dsp:cNvSpPr/>
      </dsp:nvSpPr>
      <dsp:spPr>
        <a:xfrm rot="10800000" flipV="1">
          <a:off x="4495160" y="2483445"/>
          <a:ext cx="1503562" cy="255602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프로그램운영프로세스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 rot="-10800000">
        <a:off x="4507637" y="2495922"/>
        <a:ext cx="1478608" cy="230648"/>
      </dsp:txXfrm>
    </dsp:sp>
    <dsp:sp modelId="{67286905-A631-4D5B-B12B-CD57D1732295}">
      <dsp:nvSpPr>
        <dsp:cNvPr id="0" name=""/>
        <dsp:cNvSpPr/>
      </dsp:nvSpPr>
      <dsp:spPr>
        <a:xfrm>
          <a:off x="4352664" y="2920794"/>
          <a:ext cx="1541790" cy="1839531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리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프로그램일정 공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유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 예약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결제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4427928" y="2996058"/>
        <a:ext cx="1391262" cy="1689003"/>
      </dsp:txXfrm>
    </dsp:sp>
    <dsp:sp modelId="{55B01930-E583-4CF6-8419-A97B519E9342}">
      <dsp:nvSpPr>
        <dsp:cNvPr id="0" name=""/>
        <dsp:cNvSpPr/>
      </dsp:nvSpPr>
      <dsp:spPr>
        <a:xfrm>
          <a:off x="7157309" y="1698872"/>
          <a:ext cx="801263" cy="18269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진혜주</a:t>
          </a:r>
          <a:endParaRPr lang="ko-KR" altLang="en-US" sz="100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7166228" y="1707791"/>
        <a:ext cx="783425" cy="164861"/>
      </dsp:txXfrm>
    </dsp:sp>
    <dsp:sp modelId="{3243141C-1C83-42DA-92D7-07B625551BF4}">
      <dsp:nvSpPr>
        <dsp:cNvPr id="0" name=""/>
        <dsp:cNvSpPr/>
      </dsp:nvSpPr>
      <dsp:spPr>
        <a:xfrm>
          <a:off x="6953423" y="2049837"/>
          <a:ext cx="1209033" cy="27567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숙박운영부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6966880" y="2063294"/>
        <a:ext cx="1182119" cy="248764"/>
      </dsp:txXfrm>
    </dsp:sp>
    <dsp:sp modelId="{6D43D046-185D-4D03-94DB-9179D16F35BB}">
      <dsp:nvSpPr>
        <dsp:cNvPr id="0" name=""/>
        <dsp:cNvSpPr/>
      </dsp:nvSpPr>
      <dsp:spPr>
        <a:xfrm>
          <a:off x="6264774" y="2493781"/>
          <a:ext cx="1209033" cy="27401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객실관리프로세스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6278151" y="2507158"/>
        <a:ext cx="1182279" cy="247265"/>
      </dsp:txXfrm>
    </dsp:sp>
    <dsp:sp modelId="{7505E0DF-6C12-439C-9CED-AB49741CB032}">
      <dsp:nvSpPr>
        <dsp:cNvPr id="0" name=""/>
        <dsp:cNvSpPr/>
      </dsp:nvSpPr>
      <dsp:spPr>
        <a:xfrm>
          <a:off x="6268466" y="2964023"/>
          <a:ext cx="1125213" cy="167748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객실정보 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비품정보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    </a:t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 청결 유지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323394" y="3018951"/>
        <a:ext cx="1015357" cy="1567632"/>
      </dsp:txXfrm>
    </dsp:sp>
    <dsp:sp modelId="{C855ED3F-7C57-4AE8-98F9-41DA925C2AE3}">
      <dsp:nvSpPr>
        <dsp:cNvPr id="0" name=""/>
        <dsp:cNvSpPr/>
      </dsp:nvSpPr>
      <dsp:spPr>
        <a:xfrm>
          <a:off x="7642073" y="2493781"/>
          <a:ext cx="1209033" cy="27401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객실예약프로세스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7655450" y="2507158"/>
        <a:ext cx="1182279" cy="247265"/>
      </dsp:txXfrm>
    </dsp:sp>
    <dsp:sp modelId="{CF3F94C5-D4B6-43A4-817B-E5169689631B}">
      <dsp:nvSpPr>
        <dsp:cNvPr id="0" name=""/>
        <dsp:cNvSpPr/>
      </dsp:nvSpPr>
      <dsp:spPr>
        <a:xfrm>
          <a:off x="7688768" y="2968253"/>
          <a:ext cx="1292741" cy="167748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객실예약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결제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체크인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체크아웃 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고객문의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7751874" y="3031359"/>
        <a:ext cx="1166529" cy="1551276"/>
      </dsp:txXfrm>
    </dsp:sp>
    <dsp:sp modelId="{C2E9CCAD-DE60-415E-B4D1-9520FEED94CC}">
      <dsp:nvSpPr>
        <dsp:cNvPr id="0" name=""/>
        <dsp:cNvSpPr/>
      </dsp:nvSpPr>
      <dsp:spPr>
        <a:xfrm>
          <a:off x="9995615" y="1698872"/>
          <a:ext cx="801263" cy="18269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연다인</a:t>
          </a:r>
          <a:endParaRPr lang="ko-KR" altLang="en-US" sz="1000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10004534" y="1707791"/>
        <a:ext cx="783425" cy="164861"/>
      </dsp:txXfrm>
    </dsp:sp>
    <dsp:sp modelId="{F79AEF18-95FA-4A2E-B8F4-F3FE1FEE3639}">
      <dsp:nvSpPr>
        <dsp:cNvPr id="0" name=""/>
        <dsp:cNvSpPr/>
      </dsp:nvSpPr>
      <dsp:spPr>
        <a:xfrm>
          <a:off x="9791729" y="2049837"/>
          <a:ext cx="1209033" cy="27567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상품제작판매부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9805186" y="2063294"/>
        <a:ext cx="1182119" cy="248764"/>
      </dsp:txXfrm>
    </dsp:sp>
    <dsp:sp modelId="{4AEE9B53-9144-4C82-AEEC-04B41D5B41B6}">
      <dsp:nvSpPr>
        <dsp:cNvPr id="0" name=""/>
        <dsp:cNvSpPr/>
      </dsp:nvSpPr>
      <dsp:spPr>
        <a:xfrm>
          <a:off x="9103080" y="2493781"/>
          <a:ext cx="1209033" cy="27401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상품관리프로세스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9116457" y="2507158"/>
        <a:ext cx="1182279" cy="247265"/>
      </dsp:txXfrm>
    </dsp:sp>
    <dsp:sp modelId="{F801600E-E978-4433-9568-A504BBCB8DA8}">
      <dsp:nvSpPr>
        <dsp:cNvPr id="0" name=""/>
        <dsp:cNvSpPr/>
      </dsp:nvSpPr>
      <dsp:spPr>
        <a:xfrm>
          <a:off x="9192851" y="2955770"/>
          <a:ext cx="1125213" cy="167748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상품제작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발주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납품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매장정보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상품정보 등록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9247779" y="3010698"/>
        <a:ext cx="1015357" cy="1567632"/>
      </dsp:txXfrm>
    </dsp:sp>
    <dsp:sp modelId="{D19D882F-56E5-4418-87F9-7E58DFE01850}">
      <dsp:nvSpPr>
        <dsp:cNvPr id="0" name=""/>
        <dsp:cNvSpPr/>
      </dsp:nvSpPr>
      <dsp:spPr>
        <a:xfrm>
          <a:off x="10480379" y="2493781"/>
          <a:ext cx="1209033" cy="274019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상품구매프로세스</a:t>
          </a:r>
          <a:endParaRPr lang="ko-KR" altLang="en-US" sz="1000" b="1" kern="1200" dirty="0">
            <a:solidFill>
              <a:schemeClr val="tx1"/>
            </a:solidFill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</dsp:txBody>
      <dsp:txXfrm>
        <a:off x="10493756" y="2507158"/>
        <a:ext cx="1182279" cy="247265"/>
      </dsp:txXfrm>
    </dsp:sp>
    <dsp:sp modelId="{831FF71B-5AA7-46BC-BBB4-1AC42D4728D0}">
      <dsp:nvSpPr>
        <dsp:cNvPr id="0" name=""/>
        <dsp:cNvSpPr/>
      </dsp:nvSpPr>
      <dsp:spPr>
        <a:xfrm>
          <a:off x="10515601" y="2934748"/>
          <a:ext cx="1125213" cy="1677488"/>
        </a:xfrm>
        <a:prstGeom prst="roundRect">
          <a:avLst/>
        </a:prstGeom>
        <a:solidFill>
          <a:srgbClr val="F4F4FA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장바구니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b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 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위시리스트 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구매내역 관리</a:t>
          </a:r>
          <a:endParaRPr lang="en-US" altLang="ko-KR" sz="1000" kern="1200" dirty="0" smtClean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•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배송관리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0570529" y="2989676"/>
        <a:ext cx="1015357" cy="15676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707D9-9D5B-4B43-B7BD-1F3CA3324E9B}">
      <dsp:nvSpPr>
        <dsp:cNvPr id="0" name=""/>
        <dsp:cNvSpPr/>
      </dsp:nvSpPr>
      <dsp:spPr>
        <a:xfrm>
          <a:off x="149193" y="227818"/>
          <a:ext cx="5859211" cy="920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57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함성애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“</a:t>
          </a:r>
          <a:r>
            <a:rPr lang="ko-KR" altLang="en-US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각자 잘하는 분야에서 도움을 주고 부족한 부분에서 도움을 받으면서 많이 성장할 수 있었습니다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함께해준 팀원들에게 감사함을 </a:t>
          </a:r>
          <a:r>
            <a:rPr lang="ko-KR" altLang="en-US" sz="12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전하고싶습니다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.“</a:t>
          </a:r>
          <a:endParaRPr lang="ko-KR" altLang="en-US" sz="12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9193" y="227818"/>
        <a:ext cx="5859211" cy="920625"/>
      </dsp:txXfrm>
    </dsp:sp>
    <dsp:sp modelId="{672BBB3E-C377-48CB-8355-37D0B8D950F0}">
      <dsp:nvSpPr>
        <dsp:cNvPr id="0" name=""/>
        <dsp:cNvSpPr/>
      </dsp:nvSpPr>
      <dsp:spPr>
        <a:xfrm>
          <a:off x="0" y="115148"/>
          <a:ext cx="644437" cy="966656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56" r="-270561" b="-8500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08EBB-BB88-4338-BCB5-1576D1651DAC}">
      <dsp:nvSpPr>
        <dsp:cNvPr id="0" name=""/>
        <dsp:cNvSpPr/>
      </dsp:nvSpPr>
      <dsp:spPr>
        <a:xfrm>
          <a:off x="149193" y="1341313"/>
          <a:ext cx="5859211" cy="920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570" tIns="45720" rIns="45720" bIns="45720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연다인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“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지금까지 학습한 내용을 가지고 메인프로젝트를 하는데 어려움 있었지만 팀원들과 함께하여 더 많은 것들을 배울 수 있는 시간들이었습니다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”</a:t>
          </a:r>
          <a:endParaRPr lang="ko-KR" altLang="en-US" sz="12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9193" y="1341313"/>
        <a:ext cx="5859211" cy="920625"/>
      </dsp:txXfrm>
    </dsp:sp>
    <dsp:sp modelId="{D85022C7-7F5E-4A05-AFF9-9425C3D3F68B}">
      <dsp:nvSpPr>
        <dsp:cNvPr id="0" name=""/>
        <dsp:cNvSpPr/>
      </dsp:nvSpPr>
      <dsp:spPr>
        <a:xfrm>
          <a:off x="0" y="1274113"/>
          <a:ext cx="644437" cy="966656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1118" t="-1087" r="-237902" b="-14342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D9A15-D42D-41B7-A0C9-936134A9BC5C}">
      <dsp:nvSpPr>
        <dsp:cNvPr id="0" name=""/>
        <dsp:cNvSpPr/>
      </dsp:nvSpPr>
      <dsp:spPr>
        <a:xfrm>
          <a:off x="149193" y="2500278"/>
          <a:ext cx="5859211" cy="920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570" tIns="45720" rIns="45720" bIns="45720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진혜주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“</a:t>
          </a:r>
          <a:r>
            <a:rPr lang="ko-KR" altLang="en-US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프로젝트를 시작하기 전까지는 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막막하고 </a:t>
          </a:r>
          <a:r>
            <a:rPr lang="ko-KR" altLang="en-US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도움이 될 수 있을지 몰라 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답답했습니다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하지만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마지막까지 </a:t>
          </a:r>
          <a:r>
            <a:rPr lang="ko-KR" altLang="ko-KR" sz="12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힘내준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ko-KR" sz="12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우리팀원들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고생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많았고 각자 원하는 좋은 회사에 취직했으면 좋겠습니다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.”</a:t>
          </a:r>
          <a:endParaRPr lang="ko-KR" altLang="en-US" sz="12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9193" y="2500278"/>
        <a:ext cx="5859211" cy="920625"/>
      </dsp:txXfrm>
    </dsp:sp>
    <dsp:sp modelId="{DA17F82A-10C1-402F-BCF4-30E2F08C35DD}">
      <dsp:nvSpPr>
        <dsp:cNvPr id="0" name=""/>
        <dsp:cNvSpPr/>
      </dsp:nvSpPr>
      <dsp:spPr>
        <a:xfrm>
          <a:off x="0" y="2433078"/>
          <a:ext cx="644437" cy="966656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2365" t="-3264" r="-85644" b="-15074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3D914-4160-4A4B-9FA9-793194DE0A40}">
      <dsp:nvSpPr>
        <dsp:cNvPr id="0" name=""/>
        <dsp:cNvSpPr/>
      </dsp:nvSpPr>
      <dsp:spPr>
        <a:xfrm>
          <a:off x="149193" y="3711811"/>
          <a:ext cx="5859211" cy="920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570" tIns="45720" rIns="45720" bIns="45720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최윤선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/>
          </a:r>
          <a:b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</a:b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“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이번 프로젝트를 통해서 모델링이라는 파트에 대해서 자세히 배울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수 있어서 보</a:t>
          </a:r>
          <a:r>
            <a:rPr lang="ko-KR" altLang="en-US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람찼습니다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부족한 실력이지만 다같이 보완 해줘서 더욱 좋은 프로젝트</a:t>
          </a:r>
          <a:r>
            <a:rPr lang="ko-KR" altLang="en-US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거듭난 거 같아 기쁩니다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마지막으로 같이 열심히 공부한 팀원들에게 고맙습니다</a:t>
          </a:r>
          <a:r>
            <a:rPr lang="en-US" altLang="ko-KR" sz="12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.”</a:t>
          </a:r>
          <a:endParaRPr lang="ko-KR" altLang="en-US" sz="14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9193" y="3711811"/>
        <a:ext cx="5859211" cy="920625"/>
      </dsp:txXfrm>
    </dsp:sp>
    <dsp:sp modelId="{79BB3C1B-CCB0-4E5A-A10B-651940F057E1}">
      <dsp:nvSpPr>
        <dsp:cNvPr id="0" name=""/>
        <dsp:cNvSpPr/>
      </dsp:nvSpPr>
      <dsp:spPr>
        <a:xfrm>
          <a:off x="0" y="3592042"/>
          <a:ext cx="644437" cy="966656"/>
        </a:xfrm>
        <a:prstGeom prst="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6571" t="-47568" r="3254" b="-409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07FBE-7A83-4D9D-9D7D-8860215A4E55}">
      <dsp:nvSpPr>
        <dsp:cNvPr id="0" name=""/>
        <dsp:cNvSpPr/>
      </dsp:nvSpPr>
      <dsp:spPr>
        <a:xfrm>
          <a:off x="235187" y="679031"/>
          <a:ext cx="5548713" cy="17339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478" tIns="64770" rIns="64770" bIns="6477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분리된 업무에 유기성 부여</a:t>
          </a:r>
          <a:endParaRPr lang="ko-KR" altLang="en-US" sz="1700" b="1" kern="1200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부서간에 업무적 유기성을 </a:t>
          </a:r>
          <a:r>
            <a:rPr lang="ko-KR" altLang="en-US" sz="13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갖게됨으로써</a:t>
          </a: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그동안 소통의 부재로 발생한 문제를 방지하고</a:t>
          </a:r>
          <a:r>
            <a:rPr lang="en-US" altLang="ko-KR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협업을 통한 새로운 영역의 서비스 및 업무로의 확장이 가능해진다</a:t>
          </a:r>
          <a:r>
            <a:rPr lang="en-US" altLang="ko-KR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</a:t>
          </a:r>
          <a:endParaRPr lang="ko-KR" altLang="en-US" sz="13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235187" y="679031"/>
        <a:ext cx="5548713" cy="1733972"/>
      </dsp:txXfrm>
    </dsp:sp>
    <dsp:sp modelId="{48296E6E-00D4-4764-870B-13290D3B4B14}">
      <dsp:nvSpPr>
        <dsp:cNvPr id="0" name=""/>
        <dsp:cNvSpPr/>
      </dsp:nvSpPr>
      <dsp:spPr>
        <a:xfrm>
          <a:off x="3991" y="428568"/>
          <a:ext cx="1213781" cy="1820671"/>
        </a:xfrm>
        <a:prstGeom prst="rect">
          <a:avLst/>
        </a:prstGeom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CDD22-5870-4A72-81DA-5148A08F0302}">
      <dsp:nvSpPr>
        <dsp:cNvPr id="0" name=""/>
        <dsp:cNvSpPr/>
      </dsp:nvSpPr>
      <dsp:spPr>
        <a:xfrm>
          <a:off x="6260923" y="679031"/>
          <a:ext cx="5548713" cy="17339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478" tIns="64770" rIns="64770" bIns="6477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업무 효율성 증진</a:t>
          </a:r>
          <a:endParaRPr lang="ko-KR" altLang="en-US" sz="1700" b="1" kern="1200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중복되는 정보를 단일화하여 </a:t>
          </a:r>
          <a:r>
            <a:rPr lang="ko-KR" altLang="en-US" sz="13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고객데이터</a:t>
          </a: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수집과 </a:t>
          </a:r>
          <a:r>
            <a:rPr lang="ko-KR" altLang="en-US" sz="13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괸라를</a:t>
          </a: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효과적으로 수행할 수 있도록 한다</a:t>
          </a:r>
          <a:r>
            <a:rPr lang="en-US" altLang="ko-KR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또 불필요한 물리적 접촉을 최소화한다</a:t>
          </a:r>
          <a:endParaRPr lang="ko-KR" altLang="en-US" sz="13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6260923" y="679031"/>
        <a:ext cx="5548713" cy="1733972"/>
      </dsp:txXfrm>
    </dsp:sp>
    <dsp:sp modelId="{FEE443B8-A7E0-4DE1-8B35-64E320E63587}">
      <dsp:nvSpPr>
        <dsp:cNvPr id="0" name=""/>
        <dsp:cNvSpPr/>
      </dsp:nvSpPr>
      <dsp:spPr>
        <a:xfrm>
          <a:off x="6029726" y="428568"/>
          <a:ext cx="1213781" cy="1820671"/>
        </a:xfrm>
        <a:prstGeom prst="rect">
          <a:avLst/>
        </a:prstGeom>
        <a:blipFill>
          <a:blip xmlns:r="http://schemas.openxmlformats.org/officeDocument/2006/relationships" r:embed="rId3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D3CCE-EC8C-49CB-84BE-153E6B92067C}">
      <dsp:nvSpPr>
        <dsp:cNvPr id="0" name=""/>
        <dsp:cNvSpPr/>
      </dsp:nvSpPr>
      <dsp:spPr>
        <a:xfrm>
          <a:off x="3248055" y="2861910"/>
          <a:ext cx="5548713" cy="17339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478" tIns="64770" rIns="64770" bIns="64770" numCol="1" spcCol="1270" anchor="t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물리적 한계 극복을 통한 국내외고객유치</a:t>
          </a:r>
          <a:endParaRPr lang="ko-KR" altLang="en-US" sz="1700" b="1" kern="1200" dirty="0">
            <a:latin typeface="에스코어 드림 4 Regular" panose="020B0503030302020204" pitchFamily="34" charset="-127"/>
            <a:ea typeface="에스코어 드림 4 Regular" panose="020B0503030302020204" pitchFamily="34" charset="-127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꾸준히 증가를 보이던 외래관광객수가 코로나 이후 극감하는 형상을 보였다</a:t>
          </a:r>
          <a:r>
            <a:rPr lang="en-US" altLang="ko-KR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이 가운데 본 프로젝트를 통해 업무의 전산화와 더불어 온라인상의 </a:t>
          </a:r>
          <a:r>
            <a:rPr lang="ko-KR" altLang="en-US" sz="13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고객체험을</a:t>
          </a: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3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실현케함으로써</a:t>
          </a: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종래의 고객 유지와 </a:t>
          </a:r>
          <a:r>
            <a:rPr lang="ko-KR" altLang="en-US" sz="1300" kern="1200" dirty="0" err="1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매출유지를</a:t>
          </a:r>
          <a:r>
            <a:rPr lang="ko-KR" altLang="en-US" sz="1300" kern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가능하게 한다</a:t>
          </a:r>
          <a:endParaRPr lang="ko-KR" altLang="en-US" sz="13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3248055" y="2861910"/>
        <a:ext cx="5548713" cy="1733972"/>
      </dsp:txXfrm>
    </dsp:sp>
    <dsp:sp modelId="{1F8CB332-B3A2-426A-8FE6-59AA15261841}">
      <dsp:nvSpPr>
        <dsp:cNvPr id="0" name=""/>
        <dsp:cNvSpPr/>
      </dsp:nvSpPr>
      <dsp:spPr>
        <a:xfrm>
          <a:off x="3016859" y="2611447"/>
          <a:ext cx="1213781" cy="1820671"/>
        </a:xfrm>
        <a:prstGeom prst="rect">
          <a:avLst/>
        </a:prstGeom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76DC4-B0CD-41E2-833E-D2A50E652452}">
      <dsp:nvSpPr>
        <dsp:cNvPr id="0" name=""/>
        <dsp:cNvSpPr/>
      </dsp:nvSpPr>
      <dsp:spPr>
        <a:xfrm>
          <a:off x="1986" y="1392702"/>
          <a:ext cx="2633262" cy="2633262"/>
        </a:xfrm>
        <a:prstGeom prst="ellipse">
          <a:avLst/>
        </a:prstGeom>
        <a:solidFill>
          <a:srgbClr val="ECECF7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각 부서별로 수행하는 업무를 모두 파악하여 중복되는 업무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독립적으로 수행하는 업무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유사하게 수행하는 업무 등으로 나누고 각 영역별로 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모듈화합니다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모듈화를 통해 불필요한 업무를 줄이고 최소한의 프로세스로 업무가 가능하도록 합니다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</a:t>
          </a:r>
          <a:endParaRPr lang="ko-KR" altLang="en-US" sz="10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387618" y="1778334"/>
        <a:ext cx="1861998" cy="1861998"/>
      </dsp:txXfrm>
    </dsp:sp>
    <dsp:sp modelId="{B3F37F0A-E6C5-499F-90A9-EEC36288D394}">
      <dsp:nvSpPr>
        <dsp:cNvPr id="0" name=""/>
        <dsp:cNvSpPr/>
      </dsp:nvSpPr>
      <dsp:spPr>
        <a:xfrm>
          <a:off x="2849069" y="1945687"/>
          <a:ext cx="1527292" cy="1527292"/>
        </a:xfrm>
        <a:prstGeom prst="mathPlus">
          <a:avLst/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3051512" y="2529723"/>
        <a:ext cx="1122406" cy="359220"/>
      </dsp:txXfrm>
    </dsp:sp>
    <dsp:sp modelId="{86FDD58E-B19F-4721-9261-CE61FD4C037F}">
      <dsp:nvSpPr>
        <dsp:cNvPr id="0" name=""/>
        <dsp:cNvSpPr/>
      </dsp:nvSpPr>
      <dsp:spPr>
        <a:xfrm>
          <a:off x="4590182" y="1392702"/>
          <a:ext cx="2633262" cy="2633262"/>
        </a:xfrm>
        <a:prstGeom prst="ellipse">
          <a:avLst/>
        </a:prstGeom>
        <a:solidFill>
          <a:srgbClr val="ECECF7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각 부서별로 생성되고 이용하는 데이터를 종합적으로 파악하여 모델링합니다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모델링을 통해 데이터가 중복적으로 발생하는 것을 막고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,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데이터 확인과 활용이 용이해집니다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</a:t>
          </a:r>
          <a:endParaRPr lang="ko-KR" altLang="en-US" sz="10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4975814" y="1778334"/>
        <a:ext cx="1861998" cy="1861998"/>
      </dsp:txXfrm>
    </dsp:sp>
    <dsp:sp modelId="{97AA1D56-C393-4364-A792-ABA0BCB8992C}">
      <dsp:nvSpPr>
        <dsp:cNvPr id="0" name=""/>
        <dsp:cNvSpPr/>
      </dsp:nvSpPr>
      <dsp:spPr>
        <a:xfrm>
          <a:off x="7437266" y="1945687"/>
          <a:ext cx="1527292" cy="1527292"/>
        </a:xfrm>
        <a:prstGeom prst="mathEqual">
          <a:avLst/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7639709" y="2260309"/>
        <a:ext cx="1122406" cy="898048"/>
      </dsp:txXfrm>
    </dsp:sp>
    <dsp:sp modelId="{7BE6FA69-E0E0-46EE-A1BA-DFD7486F94B2}">
      <dsp:nvSpPr>
        <dsp:cNvPr id="0" name=""/>
        <dsp:cNvSpPr/>
      </dsp:nvSpPr>
      <dsp:spPr>
        <a:xfrm>
          <a:off x="9178379" y="1392702"/>
          <a:ext cx="2633262" cy="2633262"/>
        </a:xfrm>
        <a:prstGeom prst="ellipse">
          <a:avLst/>
        </a:prstGeom>
        <a:solidFill>
          <a:srgbClr val="ECECF7"/>
        </a:solidFill>
        <a:ln w="28575" cap="flat" cmpd="sng" algn="ctr">
          <a:solidFill>
            <a:srgbClr val="C1C1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프로세스의 효율성 극대화와 데이터관리가 용이해짐에 따라 기존 업무의 </a:t>
          </a: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규모확장도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용이해집니다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 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뿐 만 아니라 그동안 보지 못한 새로운 시각의 업무나 서비스를 발견할 수 있습니다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.</a:t>
          </a:r>
          <a:endParaRPr lang="ko-KR" altLang="en-US" sz="1000" kern="120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9564011" y="1778334"/>
        <a:ext cx="1861998" cy="18619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249" y="0"/>
          <a:ext cx="1201803" cy="1500612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49" y="0"/>
        <a:ext cx="1201803" cy="450183"/>
      </dsp:txXfrm>
    </dsp:sp>
    <dsp:sp modelId="{70A30863-6545-4FFC-BDE6-EF31211E2080}">
      <dsp:nvSpPr>
        <dsp:cNvPr id="0" name=""/>
        <dsp:cNvSpPr/>
      </dsp:nvSpPr>
      <dsp:spPr>
        <a:xfrm>
          <a:off x="121429" y="450220"/>
          <a:ext cx="961442" cy="218607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직원관리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7832" y="456623"/>
        <a:ext cx="948636" cy="205801"/>
      </dsp:txXfrm>
    </dsp:sp>
    <dsp:sp modelId="{088D8598-6C32-46DC-81F1-D91E9D423790}">
      <dsp:nvSpPr>
        <dsp:cNvPr id="0" name=""/>
        <dsp:cNvSpPr/>
      </dsp:nvSpPr>
      <dsp:spPr>
        <a:xfrm>
          <a:off x="121429" y="702459"/>
          <a:ext cx="961442" cy="218607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지원자 심사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7832" y="708862"/>
        <a:ext cx="948636" cy="205801"/>
      </dsp:txXfrm>
    </dsp:sp>
    <dsp:sp modelId="{49AC4674-2FDE-4D74-BEA6-06C9115C986D}">
      <dsp:nvSpPr>
        <dsp:cNvPr id="0" name=""/>
        <dsp:cNvSpPr/>
      </dsp:nvSpPr>
      <dsp:spPr>
        <a:xfrm>
          <a:off x="121429" y="954699"/>
          <a:ext cx="961442" cy="218607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직원교육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7832" y="961102"/>
        <a:ext cx="948636" cy="205801"/>
      </dsp:txXfrm>
    </dsp:sp>
    <dsp:sp modelId="{EAE25D6C-B16E-44EC-911F-6EEED03E4F3E}">
      <dsp:nvSpPr>
        <dsp:cNvPr id="0" name=""/>
        <dsp:cNvSpPr/>
      </dsp:nvSpPr>
      <dsp:spPr>
        <a:xfrm>
          <a:off x="121429" y="1206938"/>
          <a:ext cx="961442" cy="218607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강사 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7832" y="1213341"/>
        <a:ext cx="948636" cy="205801"/>
      </dsp:txXfrm>
    </dsp:sp>
    <dsp:sp modelId="{866F523C-78A2-4318-BA8F-19FC57DFB491}">
      <dsp:nvSpPr>
        <dsp:cNvPr id="0" name=""/>
        <dsp:cNvSpPr/>
      </dsp:nvSpPr>
      <dsp:spPr>
        <a:xfrm>
          <a:off x="1293188" y="0"/>
          <a:ext cx="1201803" cy="1500612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93188" y="0"/>
        <a:ext cx="1201803" cy="450183"/>
      </dsp:txXfrm>
    </dsp:sp>
    <dsp:sp modelId="{377B29EC-BE6A-4E58-93E6-654D834E3B47}">
      <dsp:nvSpPr>
        <dsp:cNvPr id="0" name=""/>
        <dsp:cNvSpPr/>
      </dsp:nvSpPr>
      <dsp:spPr>
        <a:xfrm>
          <a:off x="1413368" y="450623"/>
          <a:ext cx="961442" cy="45245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직원 지원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26620" y="463875"/>
        <a:ext cx="934938" cy="425951"/>
      </dsp:txXfrm>
    </dsp:sp>
    <dsp:sp modelId="{9677E5E9-BF12-470E-A9F2-808953EEA57F}">
      <dsp:nvSpPr>
        <dsp:cNvPr id="0" name=""/>
        <dsp:cNvSpPr/>
      </dsp:nvSpPr>
      <dsp:spPr>
        <a:xfrm>
          <a:off x="1413368" y="972687"/>
          <a:ext cx="961442" cy="45245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강사 지원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26620" y="985939"/>
        <a:ext cx="934938" cy="4259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354" y="0"/>
          <a:ext cx="1302970" cy="1482975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354" y="0"/>
        <a:ext cx="1302970" cy="444892"/>
      </dsp:txXfrm>
    </dsp:sp>
    <dsp:sp modelId="{70A30863-6545-4FFC-BDE6-EF31211E2080}">
      <dsp:nvSpPr>
        <dsp:cNvPr id="0" name=""/>
        <dsp:cNvSpPr/>
      </dsp:nvSpPr>
      <dsp:spPr>
        <a:xfrm>
          <a:off x="131651" y="445019"/>
          <a:ext cx="1042376" cy="29134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공간관리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0184" y="453552"/>
        <a:ext cx="1025310" cy="274279"/>
      </dsp:txXfrm>
    </dsp:sp>
    <dsp:sp modelId="{088D8598-6C32-46DC-81F1-D91E9D423790}">
      <dsp:nvSpPr>
        <dsp:cNvPr id="0" name=""/>
        <dsp:cNvSpPr/>
      </dsp:nvSpPr>
      <dsp:spPr>
        <a:xfrm>
          <a:off x="131651" y="781186"/>
          <a:ext cx="1042376" cy="29134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임대업체심사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0184" y="789719"/>
        <a:ext cx="1025310" cy="274279"/>
      </dsp:txXfrm>
    </dsp:sp>
    <dsp:sp modelId="{49AC4674-2FDE-4D74-BEA6-06C9115C986D}">
      <dsp:nvSpPr>
        <dsp:cNvPr id="0" name=""/>
        <dsp:cNvSpPr/>
      </dsp:nvSpPr>
      <dsp:spPr>
        <a:xfrm>
          <a:off x="131651" y="1117354"/>
          <a:ext cx="1042376" cy="29134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임대차계약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0184" y="1125887"/>
        <a:ext cx="1025310" cy="274279"/>
      </dsp:txXfrm>
    </dsp:sp>
    <dsp:sp modelId="{866F523C-78A2-4318-BA8F-19FC57DFB491}">
      <dsp:nvSpPr>
        <dsp:cNvPr id="0" name=""/>
        <dsp:cNvSpPr/>
      </dsp:nvSpPr>
      <dsp:spPr>
        <a:xfrm>
          <a:off x="1402047" y="0"/>
          <a:ext cx="1302970" cy="1482975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err="1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임대업체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02047" y="0"/>
        <a:ext cx="1302970" cy="444892"/>
      </dsp:txXfrm>
    </dsp:sp>
    <dsp:sp modelId="{377B29EC-BE6A-4E58-93E6-654D834E3B47}">
      <dsp:nvSpPr>
        <dsp:cNvPr id="0" name=""/>
        <dsp:cNvSpPr/>
      </dsp:nvSpPr>
      <dsp:spPr>
        <a:xfrm>
          <a:off x="1532344" y="445326"/>
          <a:ext cx="1042376" cy="447137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임대요청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545440" y="458422"/>
        <a:ext cx="1016184" cy="420945"/>
      </dsp:txXfrm>
    </dsp:sp>
    <dsp:sp modelId="{9677E5E9-BF12-470E-A9F2-808953EEA57F}">
      <dsp:nvSpPr>
        <dsp:cNvPr id="0" name=""/>
        <dsp:cNvSpPr/>
      </dsp:nvSpPr>
      <dsp:spPr>
        <a:xfrm>
          <a:off x="1532344" y="961254"/>
          <a:ext cx="1042376" cy="447137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임대계약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545440" y="974350"/>
        <a:ext cx="1016184" cy="4209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422" y="0"/>
          <a:ext cx="1367917" cy="1482975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22" y="0"/>
        <a:ext cx="1367917" cy="444892"/>
      </dsp:txXfrm>
    </dsp:sp>
    <dsp:sp modelId="{70A30863-6545-4FFC-BDE6-EF31211E2080}">
      <dsp:nvSpPr>
        <dsp:cNvPr id="0" name=""/>
        <dsp:cNvSpPr/>
      </dsp:nvSpPr>
      <dsp:spPr>
        <a:xfrm>
          <a:off x="138213" y="445019"/>
          <a:ext cx="1094334" cy="29134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6746" y="453552"/>
        <a:ext cx="1077268" cy="274279"/>
      </dsp:txXfrm>
    </dsp:sp>
    <dsp:sp modelId="{088D8598-6C32-46DC-81F1-D91E9D423790}">
      <dsp:nvSpPr>
        <dsp:cNvPr id="0" name=""/>
        <dsp:cNvSpPr/>
      </dsp:nvSpPr>
      <dsp:spPr>
        <a:xfrm>
          <a:off x="138213" y="781186"/>
          <a:ext cx="1094334" cy="29134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예약관리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6746" y="789719"/>
        <a:ext cx="1077268" cy="274279"/>
      </dsp:txXfrm>
    </dsp:sp>
    <dsp:sp modelId="{49AC4674-2FDE-4D74-BEA6-06C9115C986D}">
      <dsp:nvSpPr>
        <dsp:cNvPr id="0" name=""/>
        <dsp:cNvSpPr/>
      </dsp:nvSpPr>
      <dsp:spPr>
        <a:xfrm>
          <a:off x="138213" y="1117354"/>
          <a:ext cx="1094334" cy="29134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구매자관리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6746" y="1125887"/>
        <a:ext cx="1077268" cy="274279"/>
      </dsp:txXfrm>
    </dsp:sp>
    <dsp:sp modelId="{866F523C-78A2-4318-BA8F-19FC57DFB491}">
      <dsp:nvSpPr>
        <dsp:cNvPr id="0" name=""/>
        <dsp:cNvSpPr/>
      </dsp:nvSpPr>
      <dsp:spPr>
        <a:xfrm>
          <a:off x="1471933" y="0"/>
          <a:ext cx="1367917" cy="1482975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471933" y="0"/>
        <a:ext cx="1367917" cy="444892"/>
      </dsp:txXfrm>
    </dsp:sp>
    <dsp:sp modelId="{377B29EC-BE6A-4E58-93E6-654D834E3B47}">
      <dsp:nvSpPr>
        <dsp:cNvPr id="0" name=""/>
        <dsp:cNvSpPr/>
      </dsp:nvSpPr>
      <dsp:spPr>
        <a:xfrm>
          <a:off x="1608725" y="445326"/>
          <a:ext cx="1094334" cy="447137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프로그램예약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621821" y="458422"/>
        <a:ext cx="1068142" cy="420945"/>
      </dsp:txXfrm>
    </dsp:sp>
    <dsp:sp modelId="{9677E5E9-BF12-470E-A9F2-808953EEA57F}">
      <dsp:nvSpPr>
        <dsp:cNvPr id="0" name=""/>
        <dsp:cNvSpPr/>
      </dsp:nvSpPr>
      <dsp:spPr>
        <a:xfrm>
          <a:off x="1608725" y="961254"/>
          <a:ext cx="1094334" cy="447137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프로그램결제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621821" y="974350"/>
        <a:ext cx="1068142" cy="4209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802" y="0"/>
          <a:ext cx="1450563" cy="1764396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802" y="0"/>
        <a:ext cx="1450563" cy="529318"/>
      </dsp:txXfrm>
    </dsp:sp>
    <dsp:sp modelId="{70A30863-6545-4FFC-BDE6-EF31211E2080}">
      <dsp:nvSpPr>
        <dsp:cNvPr id="0" name=""/>
        <dsp:cNvSpPr/>
      </dsp:nvSpPr>
      <dsp:spPr>
        <a:xfrm>
          <a:off x="207047" y="529684"/>
          <a:ext cx="1038075" cy="380092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218180" y="540817"/>
        <a:ext cx="1015809" cy="357826"/>
      </dsp:txXfrm>
    </dsp:sp>
    <dsp:sp modelId="{088D8598-6C32-46DC-81F1-D91E9D423790}">
      <dsp:nvSpPr>
        <dsp:cNvPr id="0" name=""/>
        <dsp:cNvSpPr/>
      </dsp:nvSpPr>
      <dsp:spPr>
        <a:xfrm>
          <a:off x="207047" y="912701"/>
          <a:ext cx="1038075" cy="380092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예약관리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218180" y="923834"/>
        <a:ext cx="1015809" cy="357826"/>
      </dsp:txXfrm>
    </dsp:sp>
    <dsp:sp modelId="{49AC4674-2FDE-4D74-BEA6-06C9115C986D}">
      <dsp:nvSpPr>
        <dsp:cNvPr id="0" name=""/>
        <dsp:cNvSpPr/>
      </dsp:nvSpPr>
      <dsp:spPr>
        <a:xfrm>
          <a:off x="207047" y="1295717"/>
          <a:ext cx="1038075" cy="380092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구매자관리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218180" y="1306850"/>
        <a:ext cx="1015809" cy="357826"/>
      </dsp:txXfrm>
    </dsp:sp>
    <dsp:sp modelId="{866F523C-78A2-4318-BA8F-19FC57DFB491}">
      <dsp:nvSpPr>
        <dsp:cNvPr id="0" name=""/>
        <dsp:cNvSpPr/>
      </dsp:nvSpPr>
      <dsp:spPr>
        <a:xfrm>
          <a:off x="1517473" y="0"/>
          <a:ext cx="1420401" cy="1764396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517473" y="0"/>
        <a:ext cx="1420401" cy="529318"/>
      </dsp:txXfrm>
    </dsp:sp>
    <dsp:sp modelId="{377B29EC-BE6A-4E58-93E6-654D834E3B47}">
      <dsp:nvSpPr>
        <dsp:cNvPr id="0" name=""/>
        <dsp:cNvSpPr/>
      </dsp:nvSpPr>
      <dsp:spPr>
        <a:xfrm>
          <a:off x="1747457" y="529835"/>
          <a:ext cx="960433" cy="531989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프로그램예약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763038" y="545416"/>
        <a:ext cx="929271" cy="500827"/>
      </dsp:txXfrm>
    </dsp:sp>
    <dsp:sp modelId="{9677E5E9-BF12-470E-A9F2-808953EEA57F}">
      <dsp:nvSpPr>
        <dsp:cNvPr id="0" name=""/>
        <dsp:cNvSpPr/>
      </dsp:nvSpPr>
      <dsp:spPr>
        <a:xfrm>
          <a:off x="1747457" y="1143669"/>
          <a:ext cx="960433" cy="531989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프로그램결제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763038" y="1159250"/>
        <a:ext cx="929271" cy="500827"/>
      </dsp:txXfrm>
    </dsp:sp>
    <dsp:sp modelId="{DEF80842-4F34-4809-A589-5209DF4F49FB}">
      <dsp:nvSpPr>
        <dsp:cNvPr id="0" name=""/>
        <dsp:cNvSpPr/>
      </dsp:nvSpPr>
      <dsp:spPr>
        <a:xfrm>
          <a:off x="3003981" y="0"/>
          <a:ext cx="881415" cy="1764396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협력업체</a:t>
          </a:r>
          <a:endParaRPr lang="ko-KR" altLang="en-US" sz="1000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3003981" y="0"/>
        <a:ext cx="881415" cy="529318"/>
      </dsp:txXfrm>
    </dsp:sp>
    <dsp:sp modelId="{DD4470A9-326F-433E-B105-3A4D8EA3AD56}">
      <dsp:nvSpPr>
        <dsp:cNvPr id="0" name=""/>
        <dsp:cNvSpPr/>
      </dsp:nvSpPr>
      <dsp:spPr>
        <a:xfrm>
          <a:off x="3092122" y="529318"/>
          <a:ext cx="705132" cy="1146857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상품등록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3112775" y="549971"/>
        <a:ext cx="663826" cy="11055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929" y="0"/>
          <a:ext cx="1856323" cy="1764396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929" y="0"/>
        <a:ext cx="1856323" cy="529318"/>
      </dsp:txXfrm>
    </dsp:sp>
    <dsp:sp modelId="{70A30863-6545-4FFC-BDE6-EF31211E2080}">
      <dsp:nvSpPr>
        <dsp:cNvPr id="0" name=""/>
        <dsp:cNvSpPr/>
      </dsp:nvSpPr>
      <dsp:spPr>
        <a:xfrm>
          <a:off x="187562" y="529469"/>
          <a:ext cx="1485058" cy="346633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97715" y="539622"/>
        <a:ext cx="1464752" cy="326327"/>
      </dsp:txXfrm>
    </dsp:sp>
    <dsp:sp modelId="{088D8598-6C32-46DC-81F1-D91E9D423790}">
      <dsp:nvSpPr>
        <dsp:cNvPr id="0" name=""/>
        <dsp:cNvSpPr/>
      </dsp:nvSpPr>
      <dsp:spPr>
        <a:xfrm>
          <a:off x="187562" y="929430"/>
          <a:ext cx="1485058" cy="346633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비품관리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97715" y="939583"/>
        <a:ext cx="1464752" cy="326327"/>
      </dsp:txXfrm>
    </dsp:sp>
    <dsp:sp modelId="{49AC4674-2FDE-4D74-BEA6-06C9115C986D}">
      <dsp:nvSpPr>
        <dsp:cNvPr id="0" name=""/>
        <dsp:cNvSpPr/>
      </dsp:nvSpPr>
      <dsp:spPr>
        <a:xfrm>
          <a:off x="187562" y="1329392"/>
          <a:ext cx="1485058" cy="346633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구매자관리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97715" y="1339545"/>
        <a:ext cx="1464752" cy="326327"/>
      </dsp:txXfrm>
    </dsp:sp>
    <dsp:sp modelId="{866F523C-78A2-4318-BA8F-19FC57DFB491}">
      <dsp:nvSpPr>
        <dsp:cNvPr id="0" name=""/>
        <dsp:cNvSpPr/>
      </dsp:nvSpPr>
      <dsp:spPr>
        <a:xfrm>
          <a:off x="1997477" y="0"/>
          <a:ext cx="1856323" cy="1764396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997477" y="0"/>
        <a:ext cx="1856323" cy="529318"/>
      </dsp:txXfrm>
    </dsp:sp>
    <dsp:sp modelId="{377B29EC-BE6A-4E58-93E6-654D834E3B47}">
      <dsp:nvSpPr>
        <dsp:cNvPr id="0" name=""/>
        <dsp:cNvSpPr/>
      </dsp:nvSpPr>
      <dsp:spPr>
        <a:xfrm>
          <a:off x="2183109" y="529835"/>
          <a:ext cx="1485058" cy="531989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객실예약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2198690" y="545416"/>
        <a:ext cx="1453896" cy="500827"/>
      </dsp:txXfrm>
    </dsp:sp>
    <dsp:sp modelId="{9677E5E9-BF12-470E-A9F2-808953EEA57F}">
      <dsp:nvSpPr>
        <dsp:cNvPr id="0" name=""/>
        <dsp:cNvSpPr/>
      </dsp:nvSpPr>
      <dsp:spPr>
        <a:xfrm>
          <a:off x="2183109" y="1143669"/>
          <a:ext cx="1485058" cy="531989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객실결제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2198690" y="1159250"/>
        <a:ext cx="1453896" cy="5008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1AE1A-1CC3-46E8-8DC5-235371BAAF50}">
      <dsp:nvSpPr>
        <dsp:cNvPr id="0" name=""/>
        <dsp:cNvSpPr/>
      </dsp:nvSpPr>
      <dsp:spPr>
        <a:xfrm>
          <a:off x="1017" y="0"/>
          <a:ext cx="978916" cy="4028858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관리자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017" y="0"/>
        <a:ext cx="978916" cy="1208657"/>
      </dsp:txXfrm>
    </dsp:sp>
    <dsp:sp modelId="{70A30863-6545-4FFC-BDE6-EF31211E2080}">
      <dsp:nvSpPr>
        <dsp:cNvPr id="0" name=""/>
        <dsp:cNvSpPr/>
      </dsp:nvSpPr>
      <dsp:spPr>
        <a:xfrm>
          <a:off x="98909" y="1209837"/>
          <a:ext cx="783132" cy="121475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공지사항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1846" y="1232774"/>
        <a:ext cx="737258" cy="1168881"/>
      </dsp:txXfrm>
    </dsp:sp>
    <dsp:sp modelId="{088D8598-6C32-46DC-81F1-D91E9D423790}">
      <dsp:nvSpPr>
        <dsp:cNvPr id="0" name=""/>
        <dsp:cNvSpPr/>
      </dsp:nvSpPr>
      <dsp:spPr>
        <a:xfrm>
          <a:off x="98909" y="2611479"/>
          <a:ext cx="783132" cy="121475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21846" y="2634416"/>
        <a:ext cx="737258" cy="1168881"/>
      </dsp:txXfrm>
    </dsp:sp>
    <dsp:sp modelId="{866F523C-78A2-4318-BA8F-19FC57DFB491}">
      <dsp:nvSpPr>
        <dsp:cNvPr id="0" name=""/>
        <dsp:cNvSpPr/>
      </dsp:nvSpPr>
      <dsp:spPr>
        <a:xfrm>
          <a:off x="1053352" y="0"/>
          <a:ext cx="978916" cy="4028858"/>
        </a:xfrm>
        <a:prstGeom prst="roundRect">
          <a:avLst>
            <a:gd name="adj" fmla="val 10000"/>
          </a:avLst>
        </a:prstGeom>
        <a:solidFill>
          <a:srgbClr val="C1C1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</a:t>
          </a:r>
          <a:endParaRPr lang="ko-KR" altLang="en-US" sz="1000" b="1" kern="1200" dirty="0">
            <a:solidFill>
              <a:schemeClr val="bg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053352" y="0"/>
        <a:ext cx="978916" cy="1208657"/>
      </dsp:txXfrm>
    </dsp:sp>
    <dsp:sp modelId="{377B29EC-BE6A-4E58-93E6-654D834E3B47}">
      <dsp:nvSpPr>
        <dsp:cNvPr id="0" name=""/>
        <dsp:cNvSpPr/>
      </dsp:nvSpPr>
      <dsp:spPr>
        <a:xfrm>
          <a:off x="1151243" y="1209837"/>
          <a:ext cx="783132" cy="121475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마이페이지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174180" y="1232774"/>
        <a:ext cx="737258" cy="1168881"/>
      </dsp:txXfrm>
    </dsp:sp>
    <dsp:sp modelId="{9677E5E9-BF12-470E-A9F2-808953EEA57F}">
      <dsp:nvSpPr>
        <dsp:cNvPr id="0" name=""/>
        <dsp:cNvSpPr/>
      </dsp:nvSpPr>
      <dsp:spPr>
        <a:xfrm>
          <a:off x="1151243" y="2611479"/>
          <a:ext cx="783132" cy="1214755"/>
        </a:xfrm>
        <a:prstGeom prst="roundRect">
          <a:avLst>
            <a:gd name="adj" fmla="val 10000"/>
          </a:avLst>
        </a:prstGeom>
        <a:solidFill>
          <a:srgbClr val="F4F4F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000" kern="1200" dirty="0" smtClean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아웃</a:t>
          </a:r>
          <a:endParaRPr lang="ko-KR" altLang="en-US" sz="1000" kern="1200" dirty="0">
            <a:solidFill>
              <a:schemeClr val="tx1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1174180" y="2634416"/>
        <a:ext cx="737258" cy="1168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8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44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5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7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5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2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6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7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67962-F048-482B-B9CD-D4DF34990B8F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0F1D-4B03-4BE1-A8A9-03AA6601D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9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microsoft.com/office/2007/relationships/hdphoto" Target="../media/hdphoto1.wdp"/><Relationship Id="rId7" Type="http://schemas.openxmlformats.org/officeDocument/2006/relationships/diagramColors" Target="../diagrams/colors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microsoft.com/office/2007/relationships/hdphoto" Target="../media/hdphoto1.wdp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2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80.pn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8.jpeg"/><Relationship Id="rId5" Type="http://schemas.openxmlformats.org/officeDocument/2006/relationships/diagramLayout" Target="../diagrams/layout3.xml"/><Relationship Id="rId10" Type="http://schemas.openxmlformats.org/officeDocument/2006/relationships/image" Target="../media/image7.jpeg"/><Relationship Id="rId4" Type="http://schemas.openxmlformats.org/officeDocument/2006/relationships/diagramData" Target="../diagrams/data3.xml"/><Relationship Id="rId9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2" y="786168"/>
            <a:ext cx="12192000" cy="33768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81662" y="2632038"/>
            <a:ext cx="9144000" cy="2387600"/>
          </a:xfrm>
        </p:spPr>
        <p:txBody>
          <a:bodyPr/>
          <a:lstStyle/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The Palace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1662" y="5111713"/>
            <a:ext cx="9144000" cy="1655762"/>
          </a:xfrm>
        </p:spPr>
        <p:txBody>
          <a:bodyPr/>
          <a:lstStyle/>
          <a:p>
            <a:r>
              <a:rPr lang="ko-KR" altLang="en-US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기술소개서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40924" y="6232635"/>
            <a:ext cx="368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연다인</a:t>
            </a:r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	</a:t>
            </a:r>
            <a:r>
              <a:rPr lang="ko-KR" altLang="en-US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진혜주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	</a:t>
            </a:r>
            <a:r>
              <a:rPr lang="ko-KR" altLang="en-US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최윤선</a:t>
            </a:r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	</a:t>
            </a:r>
            <a:r>
              <a:rPr lang="ko-KR" altLang="en-US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함성애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670848" y="5019638"/>
            <a:ext cx="89548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23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4" y="1324522"/>
            <a:ext cx="6237889" cy="2056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4" y="4073001"/>
            <a:ext cx="6255232" cy="2451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3246" y="4073001"/>
            <a:ext cx="36038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Highclere</a:t>
            </a:r>
            <a:r>
              <a:rPr lang="en-US" altLang="ko-KR" b="1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Castle</a:t>
            </a:r>
          </a:p>
          <a:p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https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://www.highclerecastle.co.uk/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05903" y="1325727"/>
            <a:ext cx="55942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송림한옥마을</a:t>
            </a:r>
            <a:endParaRPr lang="en-US" altLang="ko-KR" b="1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://www.xn--739a22xbbx3p9wkhjhsrb0om16h.com/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375" y="107730"/>
            <a:ext cx="4649975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벤치마킹사이트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39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365947"/>
              </p:ext>
            </p:extLst>
          </p:nvPr>
        </p:nvGraphicFramePr>
        <p:xfrm>
          <a:off x="268014" y="1242147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CONTRACT_NO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DOCUMENT_NO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706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SPOT_NAME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공간명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특정이름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706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SPOT_PURPOSE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사용가능용도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706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SPOT_PRICE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890093279"/>
                  </a:ext>
                </a:extLst>
              </a:tr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6794010"/>
                  </a:ext>
                </a:extLst>
              </a:tr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TEACHER_NO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276267131"/>
                  </a:ext>
                </a:extLst>
              </a:tr>
              <a:tr h="2706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TEACHER_ID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강사ID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59987398"/>
                  </a:ext>
                </a:extLst>
              </a:tr>
              <a:tr h="2706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TEACHER_PW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강사PW</a:t>
                      </a:r>
                      <a:endParaRPr lang="en-US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64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608036363"/>
                  </a:ext>
                </a:extLst>
              </a:tr>
              <a:tr h="2706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TEACHER_TYPE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474406625"/>
                  </a:ext>
                </a:extLst>
              </a:tr>
              <a:tr h="2706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RESIDENT_REG</a:t>
                      </a:r>
                      <a:endParaRPr 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주민등록번호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341137088"/>
                  </a:ext>
                </a:extLst>
              </a:tr>
              <a:tr h="2706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TEACHER_ADDR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942695"/>
                  </a:ext>
                </a:extLst>
              </a:tr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강사고용계약서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62628968"/>
                  </a:ext>
                </a:extLst>
              </a:tr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TEACHER_CONTRACT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47771797"/>
                  </a:ext>
                </a:extLst>
              </a:tr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2635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TCONTRACT_NO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강사계약번호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17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9195556"/>
              </p:ext>
            </p:extLst>
          </p:nvPr>
        </p:nvGraphicFramePr>
        <p:xfrm>
          <a:off x="268014" y="1242147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TCONTRACT_TERM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계약기간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TCONTRACT_TYPE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고용형태</a:t>
                      </a:r>
                      <a:endParaRPr lang="ko-KR" altLang="en-US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유형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12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TEACHER_SAL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급여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TEACHER_ACCOUNT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은행계좌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계좌번호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CHECK_SAFE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안전교육이수여부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TCOPY_BANKBOOK</a:t>
                      </a:r>
                      <a:endParaRPr 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통장사본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890093279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TIDENTITI_CARD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신분증사본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794010"/>
                  </a:ext>
                </a:extLst>
              </a:tr>
              <a:tr h="26201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강사채용면접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276267131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TEACHER_INTERVIEW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59987398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608036363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TINTERVIEW_NO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474406625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EMP_NO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341137088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REG_NO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등록희망서번호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94593297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TDOC_SCORE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서류점수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938131976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INTERVIEW_SCORE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면접점수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34664989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PRO_GUIDE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유형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12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72531940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T_TOT_SCORE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55451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0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3552050"/>
              </p:ext>
            </p:extLst>
          </p:nvPr>
        </p:nvGraphicFramePr>
        <p:xfrm>
          <a:off x="268014" y="1242147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강사모집공고</a:t>
                      </a: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TEACHER_NOTICE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TNOTICE_NO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890093279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TEACHER_REGIST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6794010"/>
                  </a:ext>
                </a:extLst>
              </a:tr>
              <a:tr h="26201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TNOTICE_DATE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276267131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TPASS_DATE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서류전형합격자발표일</a:t>
                      </a:r>
                      <a:endParaRPr 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59987398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TINTERVIEW_DATE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608036363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TINTERVIEW_ADDR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면접장소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474406625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PRO_FIELD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전문분야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341137088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REG_NO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94593297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REG_CONTENT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등록희망사유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938131976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PRO_REGIST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프로그램기대효과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34664989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T_LEVEL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학력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72531940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LICENSE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자격증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55451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61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7"/>
          <a:stretch/>
        </p:blipFill>
        <p:spPr>
          <a:xfrm>
            <a:off x="712863" y="1081825"/>
            <a:ext cx="5130889" cy="5306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"/>
          <a:stretch/>
        </p:blipFill>
        <p:spPr>
          <a:xfrm>
            <a:off x="6916457" y="1081826"/>
            <a:ext cx="5115760" cy="52173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15801" y="60277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활동다이어그램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0440" y="1210961"/>
            <a:ext cx="46166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인사채용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3791" y="1209347"/>
            <a:ext cx="46166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임대사업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40892" y="1248031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916457" y="1248031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4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5801" y="60277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활동다이어그램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0440" y="1210961"/>
            <a:ext cx="461665" cy="2031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상품제작판매부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3791" y="1209347"/>
            <a:ext cx="461665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숙박운영부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3"/>
          <a:stretch/>
        </p:blipFill>
        <p:spPr>
          <a:xfrm>
            <a:off x="1041866" y="1262461"/>
            <a:ext cx="4827238" cy="48981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r="4996" b="6737"/>
          <a:stretch/>
        </p:blipFill>
        <p:spPr>
          <a:xfrm>
            <a:off x="6961512" y="1161801"/>
            <a:ext cx="5120130" cy="509755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840892" y="1248031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916457" y="1248031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15801" y="60277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활동다이어그램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0440" y="1210961"/>
            <a:ext cx="461665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콘텐츠기획운영부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t="2629" r="28326" b="26197"/>
          <a:stretch/>
        </p:blipFill>
        <p:spPr>
          <a:xfrm>
            <a:off x="952105" y="1210961"/>
            <a:ext cx="3296992" cy="48810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" t="2629" r="43188" b="15305"/>
          <a:stretch/>
        </p:blipFill>
        <p:spPr>
          <a:xfrm>
            <a:off x="4237926" y="1210961"/>
            <a:ext cx="2214389" cy="4838438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840892" y="1248031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5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04205" y="60277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시퀀스다이어그램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5" r="1528" b="32661"/>
          <a:stretch/>
        </p:blipFill>
        <p:spPr>
          <a:xfrm>
            <a:off x="722442" y="1130598"/>
            <a:ext cx="5218386" cy="483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8" r="16002" b="32245"/>
          <a:stretch/>
        </p:blipFill>
        <p:spPr>
          <a:xfrm>
            <a:off x="6623942" y="1130598"/>
            <a:ext cx="5568057" cy="48355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3113" y="1210961"/>
            <a:ext cx="46166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인사채용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54867" y="1209347"/>
            <a:ext cx="46166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임대사업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75057" y="1209347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08887" y="1209347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3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2603" y="1210961"/>
            <a:ext cx="461665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숙박운영부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54867" y="1209347"/>
            <a:ext cx="461665" cy="2031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상품제작판매부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92" y="1003843"/>
            <a:ext cx="5161839" cy="54017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8" y="1091769"/>
            <a:ext cx="5116627" cy="570193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75057" y="1209347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608887" y="1209347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204205" y="60277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시퀀스다이어그램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07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8" y="1248031"/>
            <a:ext cx="4151453" cy="51880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2603" y="1210961"/>
            <a:ext cx="461665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콘텐츠기획운영부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75057" y="1209347"/>
            <a:ext cx="0" cy="505116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204205" y="60277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시퀀스다이어그램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1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204205" y="60277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8" r="82026"/>
          <a:stretch/>
        </p:blipFill>
        <p:spPr>
          <a:xfrm>
            <a:off x="1051025" y="1091769"/>
            <a:ext cx="9165019" cy="54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05903" y="1325563"/>
            <a:ext cx="58233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박씨상방</a:t>
            </a:r>
            <a:endParaRPr lang="en-US" altLang="ko-KR" b="1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https://www.koreasang.co.kr:14039/shop/main/index.php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44" y="1325563"/>
            <a:ext cx="6282159" cy="20702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4" y="3926593"/>
            <a:ext cx="6254913" cy="20915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05903" y="3926593"/>
            <a:ext cx="32322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남산골한옥마을</a:t>
            </a:r>
            <a:r>
              <a:rPr lang="en-US" altLang="ko-KR" b="1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b="1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https://www.hanokmaeul.or.kr/</a:t>
            </a:r>
            <a:endParaRPr lang="en-US" altLang="ko-KR" sz="16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376" y="107730"/>
            <a:ext cx="4489338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벤치마킹사이트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2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204205" y="60277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" y="1214350"/>
            <a:ext cx="11974266" cy="508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07376" y="1214350"/>
            <a:ext cx="2766872" cy="2187407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인사채용</a:t>
            </a:r>
            <a:endParaRPr lang="ko-KR" altLang="en-US" sz="16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989437"/>
              </p:ext>
            </p:extLst>
          </p:nvPr>
        </p:nvGraphicFramePr>
        <p:xfrm>
          <a:off x="242691" y="1712569"/>
          <a:ext cx="2496241" cy="150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애플리케이션 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아키텍쳐</a:t>
            </a:r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115002" y="1210401"/>
            <a:ext cx="3036871" cy="2191356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</a:t>
            </a:r>
            <a:endParaRPr lang="ko-KR" altLang="en-US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11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788041"/>
              </p:ext>
            </p:extLst>
          </p:nvPr>
        </p:nvGraphicFramePr>
        <p:xfrm>
          <a:off x="3280250" y="1730206"/>
          <a:ext cx="2706373" cy="1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6306165" y="1210401"/>
            <a:ext cx="3149574" cy="2191358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체험프로그램</a:t>
            </a:r>
            <a:endParaRPr lang="ko-KR" altLang="en-US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13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951229"/>
              </p:ext>
            </p:extLst>
          </p:nvPr>
        </p:nvGraphicFramePr>
        <p:xfrm>
          <a:off x="6491914" y="1730206"/>
          <a:ext cx="2841273" cy="1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6" name="모서리가 둥근 직사각형 15"/>
          <p:cNvSpPr/>
          <p:nvPr/>
        </p:nvSpPr>
        <p:spPr>
          <a:xfrm>
            <a:off x="104282" y="3702696"/>
            <a:ext cx="4535214" cy="2490141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</a:t>
            </a:r>
            <a:endParaRPr lang="ko-KR" altLang="en-US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17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9554037"/>
              </p:ext>
            </p:extLst>
          </p:nvPr>
        </p:nvGraphicFramePr>
        <p:xfrm>
          <a:off x="374922" y="4224280"/>
          <a:ext cx="3886200" cy="176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4853646" y="3702696"/>
            <a:ext cx="4602093" cy="2490141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</a:t>
            </a:r>
            <a:endParaRPr lang="ko-KR" altLang="en-US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20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2108832"/>
              </p:ext>
            </p:extLst>
          </p:nvPr>
        </p:nvGraphicFramePr>
        <p:xfrm>
          <a:off x="5058476" y="4224280"/>
          <a:ext cx="3855731" cy="176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9641488" y="1210401"/>
            <a:ext cx="2408624" cy="4982436"/>
          </a:xfrm>
          <a:prstGeom prst="roundRect">
            <a:avLst/>
          </a:prstGeom>
          <a:noFill/>
          <a:ln w="28575"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공통</a:t>
            </a:r>
            <a:endParaRPr lang="ko-KR" altLang="en-US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22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683941"/>
              </p:ext>
            </p:extLst>
          </p:nvPr>
        </p:nvGraphicFramePr>
        <p:xfrm>
          <a:off x="9853914" y="1777272"/>
          <a:ext cx="2033286" cy="402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35857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기능명세서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(FBS)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0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190862"/>
              </p:ext>
            </p:extLst>
          </p:nvPr>
        </p:nvGraphicFramePr>
        <p:xfrm>
          <a:off x="107376" y="1146165"/>
          <a:ext cx="11974263" cy="50193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2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914">
                  <a:extLst>
                    <a:ext uri="{9D8B030D-6E8A-4147-A177-3AD203B41FA5}">
                      <a16:colId xmlns:a16="http://schemas.microsoft.com/office/drawing/2014/main" val="3537016330"/>
                    </a:ext>
                  </a:extLst>
                </a:gridCol>
                <a:gridCol w="1630914">
                  <a:extLst>
                    <a:ext uri="{9D8B030D-6E8A-4147-A177-3AD203B41FA5}">
                      <a16:colId xmlns:a16="http://schemas.microsoft.com/office/drawing/2014/main" val="3614094949"/>
                    </a:ext>
                  </a:extLst>
                </a:gridCol>
                <a:gridCol w="1237992">
                  <a:extLst>
                    <a:ext uri="{9D8B030D-6E8A-4147-A177-3AD203B41FA5}">
                      <a16:colId xmlns:a16="http://schemas.microsoft.com/office/drawing/2014/main" val="2758841158"/>
                    </a:ext>
                  </a:extLst>
                </a:gridCol>
                <a:gridCol w="5574395">
                  <a:extLst>
                    <a:ext uri="{9D8B030D-6E8A-4147-A177-3AD203B41FA5}">
                      <a16:colId xmlns:a16="http://schemas.microsoft.com/office/drawing/2014/main" val="3299281546"/>
                    </a:ext>
                  </a:extLst>
                </a:gridCol>
                <a:gridCol w="481177">
                  <a:extLst>
                    <a:ext uri="{9D8B030D-6E8A-4147-A177-3AD203B41FA5}">
                      <a16:colId xmlns:a16="http://schemas.microsoft.com/office/drawing/2014/main" val="2943359012"/>
                    </a:ext>
                  </a:extLst>
                </a:gridCol>
                <a:gridCol w="476637">
                  <a:extLst>
                    <a:ext uri="{9D8B030D-6E8A-4147-A177-3AD203B41FA5}">
                      <a16:colId xmlns:a16="http://schemas.microsoft.com/office/drawing/2014/main" val="1008320525"/>
                    </a:ext>
                  </a:extLst>
                </a:gridCol>
              </a:tblGrid>
              <a:tr h="2517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어플리케이션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요소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상세내용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테스트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746"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 </a:t>
                      </a:r>
                      <a:r>
                        <a:rPr lang="ko-KR" altLang="en-US" sz="1200" b="1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심사페이지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applicants-detail.html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table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오픈 시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서류번호에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해당하는 지원서의 상세정보를 불러와 표시한다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표시내용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 이름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영문이름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en-US" altLang="ko-KR" sz="1200" b="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yyyy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-MM-</a:t>
                      </a:r>
                      <a:r>
                        <a:rPr lang="en-US" altLang="ko-KR" sz="1200" b="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dd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형식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), 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지원서류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088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tag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-file</a:t>
                      </a:r>
                      <a:endParaRPr lang="en-US" altLang="ko-KR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지원자가 업로드한 파일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다운로드</a:t>
                      </a:r>
                      <a:endParaRPr lang="en-US" altLang="ko-KR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088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form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직원이 지원서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 대한 </a:t>
                      </a:r>
                      <a:r>
                        <a:rPr lang="ko-KR" altLang="en-US" sz="1200" b="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심사정보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입력 시 </a:t>
                      </a:r>
                      <a:r>
                        <a:rPr lang="en-US" altLang="ko-KR" sz="1200" b="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 저장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908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input-number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지원자의 서류심사 점수를 입력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최소 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 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최대 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까지 입력 가능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41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textarea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 서류 심사에 적용한 심사기준 또는 특이사항을 입력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922953"/>
                  </a:ext>
                </a:extLst>
              </a:tr>
              <a:tr h="26641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input-button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뒤로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버튼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이전페이지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이동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48559"/>
                  </a:ext>
                </a:extLst>
              </a:tr>
              <a:tr h="457570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input-submit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버튼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form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실행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 번호와 서류심사점수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심사기준을 </a:t>
                      </a:r>
                      <a:r>
                        <a:rPr lang="en-US" altLang="ko-KR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 </a:t>
                      </a:r>
                      <a:r>
                        <a:rPr lang="en-US" altLang="ko-KR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inser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한다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86982"/>
                  </a:ext>
                </a:extLst>
              </a:tr>
              <a:tr h="514917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  <a:endParaRPr lang="en-US" altLang="ko-KR" sz="1200" b="1" dirty="0" smtClean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</a:t>
                      </a:r>
                      <a:r>
                        <a:rPr lang="ko-KR" altLang="en-US" sz="1200" b="1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등록페이지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programInsert.html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text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등록에 필요한 정보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프로그램명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최대수강인원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주소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이용요금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추가옵션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추가이용요금</a:t>
                      </a:r>
                      <a:endParaRPr lang="ko-KR" altLang="en-US" sz="1200" b="1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35362"/>
                  </a:ext>
                </a:extLst>
              </a:tr>
              <a:tr h="295088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textarea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프로그램에 대한 상세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설명입력</a:t>
                      </a:r>
                      <a:endParaRPr lang="ko-KR" altLang="en-US" sz="1200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128072"/>
                  </a:ext>
                </a:extLst>
              </a:tr>
              <a:tr h="295088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date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입력된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date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타입의 정보를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 변환하여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저장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97222"/>
                  </a:ext>
                </a:extLst>
              </a:tr>
              <a:tr h="295088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 file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업로드된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다중 파일 지정 경로에 저장 및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저장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43754"/>
                  </a:ext>
                </a:extLst>
              </a:tr>
              <a:tr h="295088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 button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프로그램 목록페이지로 이동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87156"/>
                  </a:ext>
                </a:extLst>
              </a:tr>
              <a:tr h="295088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 submit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시 입력한 모든 정보를 </a:t>
                      </a:r>
                      <a:r>
                        <a:rPr lang="en-US" altLang="ko-KR" sz="120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 전송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02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0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기능명세서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(FBS)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0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090384"/>
              </p:ext>
            </p:extLst>
          </p:nvPr>
        </p:nvGraphicFramePr>
        <p:xfrm>
          <a:off x="107376" y="1146165"/>
          <a:ext cx="11974263" cy="52076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2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914">
                  <a:extLst>
                    <a:ext uri="{9D8B030D-6E8A-4147-A177-3AD203B41FA5}">
                      <a16:colId xmlns:a16="http://schemas.microsoft.com/office/drawing/2014/main" val="3537016330"/>
                    </a:ext>
                  </a:extLst>
                </a:gridCol>
                <a:gridCol w="1630914">
                  <a:extLst>
                    <a:ext uri="{9D8B030D-6E8A-4147-A177-3AD203B41FA5}">
                      <a16:colId xmlns:a16="http://schemas.microsoft.com/office/drawing/2014/main" val="3614094949"/>
                    </a:ext>
                  </a:extLst>
                </a:gridCol>
                <a:gridCol w="1237992">
                  <a:extLst>
                    <a:ext uri="{9D8B030D-6E8A-4147-A177-3AD203B41FA5}">
                      <a16:colId xmlns:a16="http://schemas.microsoft.com/office/drawing/2014/main" val="2758841158"/>
                    </a:ext>
                  </a:extLst>
                </a:gridCol>
                <a:gridCol w="5574395">
                  <a:extLst>
                    <a:ext uri="{9D8B030D-6E8A-4147-A177-3AD203B41FA5}">
                      <a16:colId xmlns:a16="http://schemas.microsoft.com/office/drawing/2014/main" val="3299281546"/>
                    </a:ext>
                  </a:extLst>
                </a:gridCol>
                <a:gridCol w="481177">
                  <a:extLst>
                    <a:ext uri="{9D8B030D-6E8A-4147-A177-3AD203B41FA5}">
                      <a16:colId xmlns:a16="http://schemas.microsoft.com/office/drawing/2014/main" val="2943359012"/>
                    </a:ext>
                  </a:extLst>
                </a:gridCol>
                <a:gridCol w="476637">
                  <a:extLst>
                    <a:ext uri="{9D8B030D-6E8A-4147-A177-3AD203B41FA5}">
                      <a16:colId xmlns:a16="http://schemas.microsoft.com/office/drawing/2014/main" val="1008320525"/>
                    </a:ext>
                  </a:extLst>
                </a:gridCol>
              </a:tblGrid>
              <a:tr h="2614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어플리케이션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요소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상세내용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테스트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348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상품결제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배송조회 페이지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Mypage.html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제목에 적용하여 클릭 시 해당 카테고리의 메인페이지로 이동</a:t>
                      </a:r>
                      <a:endParaRPr lang="en-US" altLang="ko-KR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1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 및 적립금에 적용하여 클릭 시 사용자가 보유하고 있는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쿠폰정보와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적립금 정보 확인페이지로 이동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481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사이드바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메뉴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최근주문내역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1:1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문의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최근본상품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장바구니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위시리스트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배송조회에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적용하여 클릭 시 해당 페이지를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iframe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영역에 표시 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123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iframe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사이드바에서 메뉴 클릭 시 해당 페이지 출연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48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deliveryList.html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table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에서 가져온 정보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리스트를 반복하여 출력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922953"/>
                  </a:ext>
                </a:extLst>
              </a:tr>
              <a:tr h="26148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배송번호에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적용하여 클릭 시 해당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배송건의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상세페이지로 이동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48559"/>
                  </a:ext>
                </a:extLst>
              </a:tr>
              <a:tr h="390064"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객실예약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 </a:t>
                      </a: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객실예약정보 </a:t>
                      </a:r>
                      <a:endParaRPr lang="en-US" altLang="ko-KR" sz="1200" b="1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/>
                      <a:r>
                        <a:rPr lang="ko-KR" altLang="en-US" sz="1200" b="1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확인페이지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reservationPayment.html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홈페이지명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홈페이지 메인페이지로 이동</a:t>
                      </a:r>
                      <a:endParaRPr lang="en-US" altLang="ko-KR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86982"/>
                  </a:ext>
                </a:extLst>
              </a:tr>
              <a:tr h="438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로그인 페이지 이동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35362"/>
                  </a:ext>
                </a:extLst>
              </a:tr>
              <a:tr h="275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</a:t>
                      </a:r>
                      <a:r>
                        <a:rPr lang="en-US" altLang="ko-KR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nav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사이드메뉴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출연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128072"/>
                  </a:ext>
                </a:extLst>
              </a:tr>
              <a:tr h="427481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table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이전 페이지에서 입력한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예약정보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확인용 테이블</a:t>
                      </a:r>
                      <a:endParaRPr lang="en-US" altLang="ko-KR" sz="1200" b="0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객실명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예약자 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ID/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예약인원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숙박일정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남기실 말씀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비상연락처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이용금액 정보 표시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97222"/>
                  </a:ext>
                </a:extLst>
              </a:tr>
              <a:tr h="427481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table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결제정보 확인 테이블</a:t>
                      </a:r>
                      <a:endParaRPr lang="en-US" altLang="ko-KR" sz="1200" b="0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입금자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입금은행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정보 표시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43754"/>
                  </a:ext>
                </a:extLst>
              </a:tr>
              <a:tr h="26148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취소버튼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클릭시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예약 가능한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객실리스트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페이지로 이동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87156"/>
                  </a:ext>
                </a:extLst>
              </a:tr>
              <a:tr h="261484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submit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예약정보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결제정보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객실정보 입력 실행</a:t>
                      </a:r>
                      <a:endParaRPr lang="ko-KR" altLang="en-US" sz="12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02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1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스토리보드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72412" y="1329496"/>
            <a:ext cx="5354036" cy="5163596"/>
            <a:chOff x="72473" y="1064701"/>
            <a:chExt cx="5736222" cy="5532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-1" t="347" r="543"/>
            <a:stretch/>
          </p:blipFill>
          <p:spPr>
            <a:xfrm>
              <a:off x="107376" y="1091769"/>
              <a:ext cx="5701318" cy="550512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72473" y="1064701"/>
              <a:ext cx="5736222" cy="264795"/>
            </a:xfrm>
            <a:prstGeom prst="rect">
              <a:avLst/>
            </a:prstGeom>
            <a:noFill/>
            <a:ln w="28575">
              <a:solidFill>
                <a:srgbClr val="C1C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35232" y="1612885"/>
              <a:ext cx="5266782" cy="4020659"/>
            </a:xfrm>
            <a:prstGeom prst="rect">
              <a:avLst/>
            </a:prstGeom>
            <a:noFill/>
            <a:ln w="28575">
              <a:solidFill>
                <a:srgbClr val="C1C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14458" y="2313535"/>
              <a:ext cx="4908880" cy="1554272"/>
            </a:xfrm>
            <a:prstGeom prst="rect">
              <a:avLst/>
            </a:prstGeom>
            <a:noFill/>
            <a:ln w="28575">
              <a:solidFill>
                <a:srgbClr val="C1C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4458" y="3927035"/>
              <a:ext cx="4908880" cy="1517324"/>
            </a:xfrm>
            <a:prstGeom prst="rect">
              <a:avLst/>
            </a:prstGeom>
            <a:noFill/>
            <a:ln w="28575">
              <a:solidFill>
                <a:srgbClr val="C1C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829404" y="6236319"/>
              <a:ext cx="2278437" cy="280002"/>
            </a:xfrm>
            <a:prstGeom prst="rect">
              <a:avLst/>
            </a:prstGeom>
            <a:noFill/>
            <a:ln w="28575">
              <a:solidFill>
                <a:srgbClr val="C1C1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15698" y="987972"/>
            <a:ext cx="178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8823" y="1529963"/>
            <a:ext cx="178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949" y="2128869"/>
            <a:ext cx="61065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2-1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7296" y="5067574"/>
            <a:ext cx="61065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2-2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55627" y="5823505"/>
            <a:ext cx="4725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31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09155"/>
              </p:ext>
            </p:extLst>
          </p:nvPr>
        </p:nvGraphicFramePr>
        <p:xfrm>
          <a:off x="5820280" y="1317287"/>
          <a:ext cx="6261362" cy="54313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3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5931">
                  <a:extLst>
                    <a:ext uri="{9D8B030D-6E8A-4147-A177-3AD203B41FA5}">
                      <a16:colId xmlns:a16="http://schemas.microsoft.com/office/drawing/2014/main" val="3614094949"/>
                    </a:ext>
                  </a:extLst>
                </a:gridCol>
              </a:tblGrid>
              <a:tr h="241206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smtClean="0">
                          <a:solidFill>
                            <a:schemeClr val="l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 심사 페이지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06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 채용에 지원서를  지원자를 심사하는 페이지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요소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header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모든 페이지 상단에 위치하여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홈페이지명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사용자의 상태를 표시함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홈페이지 메인페이지로 이동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nav</a:t>
                      </a: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span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로그인 시 사용자의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와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환영메시지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표시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6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로그인 시 사용자에 따라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부여되는 </a:t>
                      </a:r>
                      <a:r>
                        <a:rPr lang="en-US" altLang="ko-KR" sz="1200" b="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session.type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값이 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en-US" altLang="ko-KR" sz="1200" b="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adm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’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이면 해당 태그 표시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</a:t>
                      </a:r>
                      <a:r>
                        <a:rPr lang="en-US" altLang="ko-KR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/admin/view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이동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세션 종료 및 로그아웃 후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메인페이지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이동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922953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section</a:t>
                      </a:r>
                      <a:r>
                        <a:rPr lang="en-US" altLang="ko-KR" sz="1200" b="0" baseline="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.div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바디 영역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55002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h2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제목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4281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2-1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table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에서 불러온 지원자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기초정보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출력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87538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지원자가 업로드한 파일 다운로드 실행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716093"/>
                  </a:ext>
                </a:extLst>
              </a:tr>
              <a:tr h="3736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2-2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form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 서류 심사 정보가 존재하지 않으면 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서류심사항목 출연</a:t>
                      </a:r>
                      <a:r>
                        <a:rPr lang="en-US" altLang="ko-KR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서류심사 정보가 존재하고 </a:t>
                      </a:r>
                      <a:r>
                        <a:rPr lang="ko-KR" altLang="en-US" sz="120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기준점수를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넘는 경우 면접심사 항목 출연</a:t>
                      </a:r>
                      <a:r>
                        <a:rPr lang="en-US" altLang="ko-KR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088778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 number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최소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에서 최대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까지의 숫자로 입력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48559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textarea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 및 특이사항 입력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8698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button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이전페이지로 이동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901083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 submit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form</a:t>
                      </a:r>
                      <a:r>
                        <a:rPr lang="en-US" altLang="ko-KR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submit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실행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41860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footer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모든 페이지 하단에 위치하여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기관정보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출력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2669371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770460" y="1346480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457370" y="2139264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132111" y="3685237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90276" y="4119932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942834" y="1488848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90276" y="4320376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88559" y="1488847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25952" y="4971492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120761" y="1488846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766437" y="4971491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06958" y="61864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직원채용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8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088" b="20831"/>
          <a:stretch/>
        </p:blipFill>
        <p:spPr>
          <a:xfrm>
            <a:off x="215698" y="1329496"/>
            <a:ext cx="5323521" cy="543916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스토리보드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1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421596"/>
              </p:ext>
            </p:extLst>
          </p:nvPr>
        </p:nvGraphicFramePr>
        <p:xfrm>
          <a:off x="5820280" y="1317287"/>
          <a:ext cx="6261362" cy="42666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3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5931">
                  <a:extLst>
                    <a:ext uri="{9D8B030D-6E8A-4147-A177-3AD203B41FA5}">
                      <a16:colId xmlns:a16="http://schemas.microsoft.com/office/drawing/2014/main" val="3614094949"/>
                    </a:ext>
                  </a:extLst>
                </a:gridCol>
              </a:tblGrid>
              <a:tr h="241206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smtClean="0">
                          <a:solidFill>
                            <a:schemeClr val="l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</a:t>
                      </a:r>
                      <a:r>
                        <a:rPr lang="ko-KR" altLang="en-US" sz="1200" dirty="0" err="1" smtClean="0">
                          <a:solidFill>
                            <a:schemeClr val="l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등록페이지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06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체험프로그램 강사가 운영할 프로그램을 등록하는 페이지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요소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form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강사가 입력하는 프로그램</a:t>
                      </a:r>
                      <a:r>
                        <a:rPr lang="ko-KR" altLang="en-US" sz="1200" b="1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정보를 전송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h2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제목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이용안내문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6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text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등록에 필요한 정보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프로그램명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최대수강인원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주소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이용요금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추가옵션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추가이용요금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select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카테고리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r>
                        <a:rPr lang="en-US" altLang="ko-KR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공예</a:t>
                      </a:r>
                      <a:r>
                        <a:rPr lang="en-US" altLang="ko-KR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전통문화</a:t>
                      </a:r>
                      <a:r>
                        <a:rPr lang="en-US" altLang="ko-KR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피트니스</a:t>
                      </a:r>
                      <a:r>
                        <a:rPr lang="en-US" altLang="ko-KR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기타 중 </a:t>
                      </a:r>
                      <a:r>
                        <a:rPr lang="ko-KR" altLang="en-US" sz="120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택</a:t>
                      </a:r>
                      <a:r>
                        <a:rPr lang="en-US" altLang="ko-KR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922953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textarea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프로그램에 대한 상세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설명입력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55002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date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신청 마감일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현재 일자가 해당하는 월의 달력 출연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원하는 날짜 입력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4281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 file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 후 프로그램 상세페이지에서 보여질 프로그램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상세이미지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업로드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다중파일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업로드 가능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87538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 button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프로그램 목록페이지로 이동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716093"/>
                  </a:ext>
                </a:extLst>
              </a:tr>
              <a:tr h="3736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 submit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시 입력한 모든 정보를 </a:t>
                      </a:r>
                      <a:r>
                        <a:rPr lang="en-US" altLang="ko-KR" sz="120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 전송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088778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2163884" y="1488845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11152" y="1650258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14023" y="2216787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13309" y="4960193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07233" y="2807036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259965" y="6385394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4023" y="4699487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4731" y="1371207"/>
            <a:ext cx="178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72412" y="1329496"/>
            <a:ext cx="5354036" cy="5419183"/>
          </a:xfrm>
          <a:prstGeom prst="rect">
            <a:avLst/>
          </a:prstGeom>
          <a:noFill/>
          <a:ln w="28575">
            <a:solidFill>
              <a:srgbClr val="C1C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2877458" y="6385394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00431" y="3409010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07614" y="61864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프로그램 관리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8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9" y="1346479"/>
            <a:ext cx="5624817" cy="540219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스토리보드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698" y="987972"/>
            <a:ext cx="178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8014" y="2025046"/>
            <a:ext cx="178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48614" y="2249359"/>
            <a:ext cx="61065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7999" y="5839246"/>
            <a:ext cx="4725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31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451187"/>
              </p:ext>
            </p:extLst>
          </p:nvPr>
        </p:nvGraphicFramePr>
        <p:xfrm>
          <a:off x="5820280" y="1317287"/>
          <a:ext cx="6261362" cy="49387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3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5931">
                  <a:extLst>
                    <a:ext uri="{9D8B030D-6E8A-4147-A177-3AD203B41FA5}">
                      <a16:colId xmlns:a16="http://schemas.microsoft.com/office/drawing/2014/main" val="3614094949"/>
                    </a:ext>
                  </a:extLst>
                </a:gridCol>
              </a:tblGrid>
              <a:tr h="241206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smtClean="0">
                          <a:solidFill>
                            <a:schemeClr val="l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배송조회페이지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06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구매자가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구매한 상품의 배송정보를 조회하는 페이지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요소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div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마이페이지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header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</a:t>
                      </a:r>
                      <a:r>
                        <a:rPr lang="ko-KR" altLang="en-US" sz="1200" b="1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메인페이지</a:t>
                      </a: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링크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font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마이페이지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div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마이페이지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사이드바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55002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적립금 및 할인쿠폰 링크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4281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최근주문내역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1:1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문의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최근본상품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장바구니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위시리스트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배송조회 메뉴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84155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iframe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배송리스트페이지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87538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h2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제목 출력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716093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font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설명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28126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table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생성한 배송 건 리스트 출력 테이블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48559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배송번호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링크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클릭시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배송정보 상세페이지 이동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8698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img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배송관련 안내 이미지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901083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 submit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form</a:t>
                      </a:r>
                      <a:r>
                        <a:rPr lang="en-US" altLang="ko-KR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submit</a:t>
                      </a:r>
                      <a:r>
                        <a:rPr lang="ko-KR" altLang="en-US" sz="12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실행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418602"/>
                  </a:ext>
                </a:extLst>
              </a:tr>
              <a:tr h="248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div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마이페이지</a:t>
                      </a:r>
                      <a:r>
                        <a:rPr lang="ko-KR" altLang="en-US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footer,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고객센터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공지사항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b="0" baseline="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계좌안내</a:t>
                      </a:r>
                      <a:r>
                        <a:rPr lang="ko-KR" altLang="en-US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정보 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669371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2213733" y="1392764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002364" y="2277603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93439" y="3658378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7761" y="3466215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939948" y="1595521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79924" y="4250708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843866" y="3152972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843865" y="2571866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893439" y="4250708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1778" y="1329496"/>
            <a:ext cx="5454670" cy="569799"/>
          </a:xfrm>
          <a:prstGeom prst="rect">
            <a:avLst/>
          </a:prstGeom>
          <a:noFill/>
          <a:ln w="28575">
            <a:solidFill>
              <a:srgbClr val="C1C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71778" y="1922075"/>
            <a:ext cx="1289160" cy="3785042"/>
          </a:xfrm>
          <a:prstGeom prst="rect">
            <a:avLst/>
          </a:prstGeom>
          <a:noFill/>
          <a:ln w="28575">
            <a:solidFill>
              <a:srgbClr val="C1C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543334" y="1973210"/>
            <a:ext cx="4083113" cy="3733907"/>
          </a:xfrm>
          <a:prstGeom prst="rect">
            <a:avLst/>
          </a:prstGeom>
          <a:noFill/>
          <a:ln w="28575">
            <a:solidFill>
              <a:srgbClr val="C1C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173725" y="5767916"/>
            <a:ext cx="5452722" cy="988472"/>
          </a:xfrm>
          <a:prstGeom prst="rect">
            <a:avLst/>
          </a:prstGeom>
          <a:noFill/>
          <a:ln w="28575">
            <a:solidFill>
              <a:srgbClr val="C1C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006958" y="61864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상품결제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8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6" y="1266200"/>
            <a:ext cx="5147280" cy="497651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스토리보드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698" y="987972"/>
            <a:ext cx="1785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3206" y="1817110"/>
            <a:ext cx="61065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4A44A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solidFill>
                <a:srgbClr val="4A44A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31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329417"/>
              </p:ext>
            </p:extLst>
          </p:nvPr>
        </p:nvGraphicFramePr>
        <p:xfrm>
          <a:off x="5820280" y="1209673"/>
          <a:ext cx="6261362" cy="47567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3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5931">
                  <a:extLst>
                    <a:ext uri="{9D8B030D-6E8A-4147-A177-3AD203B41FA5}">
                      <a16:colId xmlns:a16="http://schemas.microsoft.com/office/drawing/2014/main" val="3614094949"/>
                    </a:ext>
                  </a:extLst>
                </a:gridCol>
              </a:tblGrid>
              <a:tr h="294545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smtClean="0">
                          <a:solidFill>
                            <a:schemeClr val="l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객실예약정보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45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이용자가 예약한 객실과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예약정보를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확인하는 페이지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 단계 전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요소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header </a:t>
                      </a:r>
                      <a:r>
                        <a:rPr lang="en-US" altLang="ko-KR" sz="1200" b="1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nav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객실페이지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header/</a:t>
                      </a: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모든 </a:t>
                      </a:r>
                      <a:r>
                        <a:rPr lang="ko-KR" altLang="en-US" sz="1200" b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  <a:r>
                        <a:rPr lang="ko-KR" altLang="en-US" sz="1200" b="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</a:t>
                      </a:r>
                      <a:r>
                        <a:rPr lang="ko-KR" altLang="en-US" sz="1200" b="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페이지 상단에 위치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홈페이지명</a:t>
                      </a:r>
                      <a:r>
                        <a:rPr lang="en-US" altLang="ko-KR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홈페이지 메인페이지로 이동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로그인 페이지 이동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</a:t>
                      </a:r>
                      <a:r>
                        <a:rPr lang="en-US" altLang="ko-KR" sz="1200" b="1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nav</a:t>
                      </a:r>
                      <a:r>
                        <a:rPr lang="en-US" altLang="ko-KR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b="1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사이드메뉴</a:t>
                      </a:r>
                      <a:r>
                        <a:rPr lang="ko-KR" altLang="en-US" sz="1200" b="1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출연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81410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form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예약페이지에서 입력한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예약정보와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결제정보를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전송하기 위한 영역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550022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h2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페이지명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4281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페이지 이용 안내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84155"/>
                  </a:ext>
                </a:extLst>
              </a:tr>
              <a:tr h="6663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table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이전 페이지에서 입력한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예약정보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확인용 테이블</a:t>
                      </a:r>
                      <a:endParaRPr lang="en-US" altLang="ko-KR" sz="1200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객실명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예약자 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ID/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예약인원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숙박일정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남기실 말씀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비상연락처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이용금액 정보 표시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716093"/>
                  </a:ext>
                </a:extLst>
              </a:tr>
              <a:tr h="470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table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결제정보 확인 테이블</a:t>
                      </a:r>
                      <a:endParaRPr lang="en-US" altLang="ko-KR" sz="1200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입금자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입금은행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정보 표시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28126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취소버튼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클릭시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예약 가능한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객실리스트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페이지로 이동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48559"/>
                  </a:ext>
                </a:extLst>
              </a:tr>
              <a:tr h="3031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</a:t>
                      </a:r>
                      <a:endParaRPr lang="en-US" altLang="ko-KR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Input</a:t>
                      </a:r>
                      <a:r>
                        <a:rPr lang="en-US" altLang="ko-KR" sz="1200" b="0" baseline="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submit</a:t>
                      </a:r>
                      <a:endParaRPr lang="ko-KR" altLang="en-US" sz="1200" b="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클릭 시 </a:t>
                      </a:r>
                      <a:r>
                        <a:rPr lang="ko-KR" altLang="en-US" sz="12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예약정보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결제정보</a:t>
                      </a: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객실정보 입력 실행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86982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1036574" y="1279022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036028" y="2078229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088667" y="5434626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002363" y="1269281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7778" y="2737902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71538" y="2347536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834864" y="5434625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4990" y="1209673"/>
            <a:ext cx="5321457" cy="333158"/>
          </a:xfrm>
          <a:prstGeom prst="rect">
            <a:avLst/>
          </a:prstGeom>
          <a:noFill/>
          <a:ln w="28575">
            <a:solidFill>
              <a:srgbClr val="C1C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76005" y="1791424"/>
            <a:ext cx="4658147" cy="4401413"/>
          </a:xfrm>
          <a:prstGeom prst="rect">
            <a:avLst/>
          </a:prstGeom>
          <a:noFill/>
          <a:ln w="28575">
            <a:solidFill>
              <a:srgbClr val="C1C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006958" y="61396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객실예약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968152" y="1279022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65822" y="4819771"/>
            <a:ext cx="192163" cy="192163"/>
          </a:xfrm>
          <a:prstGeom prst="ellipse">
            <a:avLst/>
          </a:prstGeom>
          <a:solidFill>
            <a:srgbClr val="C1C1E5"/>
          </a:solidFill>
          <a:ln>
            <a:solidFill>
              <a:srgbClr val="4A44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79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b="23972"/>
          <a:stretch/>
        </p:blipFill>
        <p:spPr>
          <a:xfrm>
            <a:off x="301736" y="1173873"/>
            <a:ext cx="5334000" cy="273655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23718"/>
          <a:stretch/>
        </p:blipFill>
        <p:spPr>
          <a:xfrm>
            <a:off x="303522" y="5051121"/>
            <a:ext cx="3704896" cy="13903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49" y="2463469"/>
            <a:ext cx="5724554" cy="37293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49" y="1214350"/>
            <a:ext cx="4972050" cy="1123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8014" y="1080676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3522" y="5020396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07370" y="1086426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repository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2126" y="233278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mapper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68014" y="3669151"/>
            <a:ext cx="3449728" cy="1381970"/>
            <a:chOff x="232506" y="3673500"/>
            <a:chExt cx="3449728" cy="138197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506" y="4674470"/>
              <a:ext cx="3028950" cy="381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/>
            <a:srcRect l="153"/>
            <a:stretch/>
          </p:blipFill>
          <p:spPr>
            <a:xfrm>
              <a:off x="268014" y="3673500"/>
              <a:ext cx="3414220" cy="100012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24535" y="3593880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06958" y="61864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직원채용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2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2868" b="11121"/>
          <a:stretch/>
        </p:blipFill>
        <p:spPr>
          <a:xfrm>
            <a:off x="6308449" y="1439449"/>
            <a:ext cx="5773193" cy="12939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39" y="3719965"/>
            <a:ext cx="2695575" cy="193357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8375" y="3632116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2126" y="1079935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repository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2126" y="2868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mapper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9" y="1183464"/>
            <a:ext cx="4448175" cy="2432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8014" y="1080676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724" y="3704693"/>
            <a:ext cx="3969379" cy="26605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88245" y="3632116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49" y="3203941"/>
            <a:ext cx="5773193" cy="15293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07614" y="61864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프로그램 관리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25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마인드맵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51628" y="57692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사이트맵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4" y="1433293"/>
            <a:ext cx="11813628" cy="47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33" y="1209725"/>
            <a:ext cx="4158160" cy="12298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22" y="3885400"/>
            <a:ext cx="3143250" cy="2524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75" y="1213750"/>
            <a:ext cx="3254455" cy="262229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014" y="1080676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375" y="3831777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95543" y="3808103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07370" y="1086426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repository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03886" y="253480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mapper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r="26812"/>
          <a:stretch/>
        </p:blipFill>
        <p:spPr>
          <a:xfrm>
            <a:off x="2949431" y="1261699"/>
            <a:ext cx="3325246" cy="24193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113" y="4201109"/>
            <a:ext cx="3028950" cy="12477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r="8855"/>
          <a:stretch/>
        </p:blipFill>
        <p:spPr>
          <a:xfrm>
            <a:off x="6277278" y="2945845"/>
            <a:ext cx="5694498" cy="27407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006958" y="61864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상품결제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0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839" y="1050370"/>
            <a:ext cx="4295775" cy="1895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6791"/>
          <a:stretch/>
        </p:blipFill>
        <p:spPr>
          <a:xfrm>
            <a:off x="292259" y="3885400"/>
            <a:ext cx="4435939" cy="25773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1257" b="25958"/>
          <a:stretch/>
        </p:blipFill>
        <p:spPr>
          <a:xfrm>
            <a:off x="2546924" y="3885400"/>
            <a:ext cx="3656962" cy="2524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b="28079"/>
          <a:stretch/>
        </p:blipFill>
        <p:spPr>
          <a:xfrm>
            <a:off x="341522" y="1103118"/>
            <a:ext cx="3949430" cy="272865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014" y="1080676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375" y="3831777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95543" y="3808103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07370" y="1086426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repository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06958" y="61396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객실예약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t="17370" b="6522"/>
          <a:stretch/>
        </p:blipFill>
        <p:spPr>
          <a:xfrm>
            <a:off x="6237839" y="2835874"/>
            <a:ext cx="5485086" cy="36996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37839" y="285963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mapper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56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일정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989646"/>
              </p:ext>
            </p:extLst>
          </p:nvPr>
        </p:nvGraphicFramePr>
        <p:xfrm>
          <a:off x="107376" y="1214350"/>
          <a:ext cx="11974268" cy="53983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1112">
                  <a:extLst>
                    <a:ext uri="{9D8B030D-6E8A-4147-A177-3AD203B41FA5}">
                      <a16:colId xmlns:a16="http://schemas.microsoft.com/office/drawing/2014/main" val="852031795"/>
                    </a:ext>
                  </a:extLst>
                </a:gridCol>
                <a:gridCol w="1649065">
                  <a:extLst>
                    <a:ext uri="{9D8B030D-6E8A-4147-A177-3AD203B41FA5}">
                      <a16:colId xmlns:a16="http://schemas.microsoft.com/office/drawing/2014/main" val="75003939"/>
                    </a:ext>
                  </a:extLst>
                </a:gridCol>
                <a:gridCol w="1320178">
                  <a:extLst>
                    <a:ext uri="{9D8B030D-6E8A-4147-A177-3AD203B41FA5}">
                      <a16:colId xmlns:a16="http://schemas.microsoft.com/office/drawing/2014/main" val="1481835675"/>
                    </a:ext>
                  </a:extLst>
                </a:gridCol>
                <a:gridCol w="1000559">
                  <a:extLst>
                    <a:ext uri="{9D8B030D-6E8A-4147-A177-3AD203B41FA5}">
                      <a16:colId xmlns:a16="http://schemas.microsoft.com/office/drawing/2014/main" val="4035989688"/>
                    </a:ext>
                  </a:extLst>
                </a:gridCol>
                <a:gridCol w="1000559">
                  <a:extLst>
                    <a:ext uri="{9D8B030D-6E8A-4147-A177-3AD203B41FA5}">
                      <a16:colId xmlns:a16="http://schemas.microsoft.com/office/drawing/2014/main" val="1540486591"/>
                    </a:ext>
                  </a:extLst>
                </a:gridCol>
                <a:gridCol w="1000559">
                  <a:extLst>
                    <a:ext uri="{9D8B030D-6E8A-4147-A177-3AD203B41FA5}">
                      <a16:colId xmlns:a16="http://schemas.microsoft.com/office/drawing/2014/main" val="2006221249"/>
                    </a:ext>
                  </a:extLst>
                </a:gridCol>
                <a:gridCol w="1000559">
                  <a:extLst>
                    <a:ext uri="{9D8B030D-6E8A-4147-A177-3AD203B41FA5}">
                      <a16:colId xmlns:a16="http://schemas.microsoft.com/office/drawing/2014/main" val="1447978335"/>
                    </a:ext>
                  </a:extLst>
                </a:gridCol>
                <a:gridCol w="1000559">
                  <a:extLst>
                    <a:ext uri="{9D8B030D-6E8A-4147-A177-3AD203B41FA5}">
                      <a16:colId xmlns:a16="http://schemas.microsoft.com/office/drawing/2014/main" val="4185658362"/>
                    </a:ext>
                  </a:extLst>
                </a:gridCol>
                <a:gridCol w="1000559">
                  <a:extLst>
                    <a:ext uri="{9D8B030D-6E8A-4147-A177-3AD203B41FA5}">
                      <a16:colId xmlns:a16="http://schemas.microsoft.com/office/drawing/2014/main" val="3953009164"/>
                    </a:ext>
                  </a:extLst>
                </a:gridCol>
                <a:gridCol w="1000559">
                  <a:extLst>
                    <a:ext uri="{9D8B030D-6E8A-4147-A177-3AD203B41FA5}">
                      <a16:colId xmlns:a16="http://schemas.microsoft.com/office/drawing/2014/main" val="851013634"/>
                    </a:ext>
                  </a:extLst>
                </a:gridCol>
              </a:tblGrid>
              <a:tr h="11678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타이틀</a:t>
                      </a:r>
                      <a:endParaRPr lang="ko-KR" altLang="en-US" sz="7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E1E1E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진행제목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E1E1E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진행자</a:t>
                      </a:r>
                      <a:endParaRPr lang="ko-KR" altLang="en-US" sz="7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E1E1E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446443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주차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주차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주차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주차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주차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주차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89665"/>
                  </a:ext>
                </a:extLst>
              </a:tr>
              <a:tr h="116782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개념설계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기획 아이템 선정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팀전체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810124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시나리오 구성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139455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시나리오 명사도출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05504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타입 정의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최윤선</a:t>
                      </a:r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함성애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559747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관계정의</a:t>
                      </a:r>
                      <a:r>
                        <a:rPr lang="en-US" altLang="ko-KR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ERD)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18570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속성정의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324474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식별자정의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248702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도메인정의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463"/>
                  </a:ext>
                </a:extLst>
              </a:tr>
              <a:tr h="11678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논리설계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정규화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최윤선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A44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28015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테이블정의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4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49794"/>
                  </a:ext>
                </a:extLst>
              </a:tr>
              <a:tr h="192121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프로젝트 준비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프로젝트 기본세팅 구축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함성애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198482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발표자료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597289"/>
                  </a:ext>
                </a:extLst>
              </a:tr>
              <a:tr h="192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Html 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세팅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연다인</a:t>
                      </a:r>
                      <a:r>
                        <a:rPr lang="en-US" altLang="ko-KR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진혜주</a:t>
                      </a:r>
                      <a:r>
                        <a:rPr lang="en-US" altLang="ko-KR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함성애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745804"/>
                  </a:ext>
                </a:extLst>
              </a:tr>
              <a:tr h="116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</a:t>
                      </a:r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 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함성애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86530"/>
                  </a:ext>
                </a:extLst>
              </a:tr>
              <a:tr h="116782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인사채용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프로세스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직원채용공고 등록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77739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지원서 등록</a:t>
                      </a:r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688119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 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696281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강사채용공고 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04208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 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05339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 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44959"/>
                  </a:ext>
                </a:extLst>
              </a:tr>
              <a:tr h="1921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 </a:t>
                      </a:r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고용계약서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등록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4968"/>
                  </a:ext>
                </a:extLst>
              </a:tr>
              <a:tr h="11678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프로세스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929418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임대업체등록</a:t>
                      </a:r>
                      <a:r>
                        <a:rPr lang="en-US" altLang="ko-KR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로그인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5383"/>
                  </a:ext>
                </a:extLst>
              </a:tr>
              <a:tr h="1921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임대희망서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등록</a:t>
                      </a:r>
                      <a:r>
                        <a:rPr lang="en-US" altLang="ko-KR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86131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등록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E4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188950"/>
                  </a:ext>
                </a:extLst>
              </a:tr>
              <a:tr h="1167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로그인 프로세스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회원등록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최윤선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A44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078432"/>
                  </a:ext>
                </a:extLst>
              </a:tr>
              <a:tr h="11678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체험 프로그램 프로세스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등록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4A44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830032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</a:t>
                      </a:r>
                      <a:r>
                        <a:rPr lang="ko-KR" altLang="en-US" sz="700" u="none" strike="noStrike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r>
                        <a:rPr lang="en-US" altLang="ko-KR" sz="700" u="none" strike="noStrike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4A44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94375"/>
                  </a:ext>
                </a:extLst>
              </a:tr>
              <a:tr h="192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장바구니</a:t>
                      </a:r>
                      <a:r>
                        <a:rPr lang="en-US" altLang="ko-KR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위시리스트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4A44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326381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1:1 </a:t>
                      </a:r>
                      <a:r>
                        <a:rPr lang="ko-KR" altLang="en-US" sz="700" u="none" strike="noStrike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4A44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793943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공지사항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4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402953"/>
                  </a:ext>
                </a:extLst>
              </a:tr>
              <a:tr h="11678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상품관리 프로세스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등록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연다인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B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555801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 등록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EFB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61508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장바구니</a:t>
                      </a:r>
                      <a:r>
                        <a:rPr lang="en-US" altLang="ko-KR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위시리스트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EFB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30169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상품결제</a:t>
                      </a:r>
                      <a:r>
                        <a:rPr lang="en-US" altLang="ko-KR" sz="700" u="none" strike="noStrike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배송정보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EFB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864378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1:1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42660"/>
                  </a:ext>
                </a:extLst>
              </a:tr>
              <a:tr h="11678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객실관리</a:t>
                      </a:r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프로세스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객실등록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진혜주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EA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002816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객실예약</a:t>
                      </a:r>
                      <a:r>
                        <a:rPr lang="en-US" altLang="ko-KR" sz="700" u="none" strike="noStrike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700" u="none" strike="noStrike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DEA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2759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1:1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DEA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027751"/>
                  </a:ext>
                </a:extLst>
              </a:tr>
              <a:tr h="11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비품등록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A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510774"/>
                  </a:ext>
                </a:extLst>
              </a:tr>
              <a:tr h="1167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테스트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통합 테스트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최윤선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4040" marR="4040" marT="4040" marB="0" anchor="ctr"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A4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856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84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조직도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(WBS)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" y="1815839"/>
            <a:ext cx="12192000" cy="3376891"/>
          </a:xfrm>
          <a:prstGeom prst="rect">
            <a:avLst/>
          </a:prstGeom>
        </p:spPr>
      </p:pic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970972223"/>
              </p:ext>
            </p:extLst>
          </p:nvPr>
        </p:nvGraphicFramePr>
        <p:xfrm>
          <a:off x="268014" y="326352"/>
          <a:ext cx="11813628" cy="586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06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" y="1815839"/>
            <a:ext cx="12192000" cy="337689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프로그램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26" name="Picture 2" descr="JSP] JSP (JavaServer Pages ) 란 무엇인가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970" y="4240389"/>
            <a:ext cx="1255633" cy="125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s Archives - bgasparott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1" b="13015"/>
          <a:stretch/>
        </p:blipFill>
        <p:spPr bwMode="auto">
          <a:xfrm>
            <a:off x="5415328" y="1547854"/>
            <a:ext cx="2816727" cy="112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lipse Logos and Artwork | The Eclipse Found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4" y="1626904"/>
            <a:ext cx="4408460" cy="10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 – Logos Downloa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905" y="2809069"/>
            <a:ext cx="1839065" cy="102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ery, logo ic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1" b="32052"/>
          <a:stretch/>
        </p:blipFill>
        <p:spPr bwMode="auto">
          <a:xfrm>
            <a:off x="8918412" y="2794407"/>
            <a:ext cx="3186187" cy="104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Batis – 마이바티스 3 | 소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49" y="4570419"/>
            <a:ext cx="333375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acle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t="39314" r="13849" b="41029"/>
          <a:stretch/>
        </p:blipFill>
        <p:spPr bwMode="auto">
          <a:xfrm>
            <a:off x="143556" y="2891069"/>
            <a:ext cx="4964472" cy="10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logo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698" y="1381797"/>
            <a:ext cx="3367108" cy="136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6" y="3903789"/>
            <a:ext cx="3432582" cy="16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le:HTML5 logo and wordmark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606" y="4111911"/>
            <a:ext cx="1401726" cy="14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ss Logo Vectors Free Downloa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981" y="4100929"/>
            <a:ext cx="1017127" cy="142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s-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811" y="4129418"/>
            <a:ext cx="1384219" cy="138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Visual studio code logo is offensive to me · Issue #87419 · microsoft/vscode  · GitHu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199" y="3019159"/>
            <a:ext cx="837404" cy="83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8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21.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단체사진 및 인사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" y="1815839"/>
            <a:ext cx="12192000" cy="3376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14" y="1619561"/>
            <a:ext cx="5025927" cy="3769445"/>
          </a:xfrm>
          <a:prstGeom prst="rect">
            <a:avLst/>
          </a:prstGeom>
        </p:spPr>
      </p:pic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175601932"/>
              </p:ext>
            </p:extLst>
          </p:nvPr>
        </p:nvGraphicFramePr>
        <p:xfrm>
          <a:off x="6073228" y="1214349"/>
          <a:ext cx="6008414" cy="4978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1424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68014" y="1121434"/>
            <a:ext cx="11619186" cy="5174263"/>
          </a:xfrm>
        </p:spPr>
        <p:txBody>
          <a:bodyPr numCol="2" spcCol="10800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궁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이하 본 기관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숙박운영부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콘텐츠기획운영부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상품제작판매부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운영사무국으로 구성되어있습니다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12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운영사무국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운영사무국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이하 사무국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임대사업팀으로 나뉩니다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공통적으로 전반적인 행정업무를 수행합니다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행정업무를 위해 운영사무국의 전 직원은 본 사무국이 제공하는 매뉴얼을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숙지해야합니다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매뉴얼에는 전화응대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공문서작성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관리법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사무국에서 수행하는 행정업무 매뉴얼이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</a:t>
            </a:r>
            <a:r>
              <a:rPr lang="ko-KR" altLang="en-US" sz="1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인사팀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인사팀에서는 본 기관 내 모든 부서의 인사를 담당합니다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인사채용은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각 부서별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인사현황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부서의 요청에 따라 시기의 구분 없이 진행합니다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채용을 위해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지정 양식의 채용공고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접수기간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서류전형합격발표일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면접장소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채용팀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채용분야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우대사항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필수사항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자격요건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선발인원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접수방법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고지합니다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기관의 사무국 채용의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채용부문에는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임대사업팀이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숙박운영부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채용의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채용 부문에는 직접 고객을 응대하는 로비 사무원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 및 펜션의 청결을 담당하는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룸메이드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객실청소원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등이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콘텐츠기획운영부 채용의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 등록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 등록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예약접수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취소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등이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상품제작판매부 채용의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상품관리팀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매장관리팀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등이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고지된 공고를 통해 지원희망자는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인사팀에서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제공하는 양식의 입사지원서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접수번호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이력서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영문이름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생년월일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이메일주소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병역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사회활동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격증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자기소개서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자유양식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A41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 내외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개인정보제공동의서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동의약관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동의확인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동의날짜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작성하여 제출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방문접수또는우편접수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접수담당자는 접수된 입사지원관련 서류를 취합하여 보관합니다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지원기간이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마감되면 취합된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입사관련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서류를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지원부문에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해당하는 부서의 관계자와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채용담당자가 심사합니다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심사시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사무국이 지정한 채점기준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성실성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책임감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적극성 등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자기소개서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80%,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이력서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20%))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바탕으로 서류합격자를 선발하여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합격통보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홍*동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합격자연락처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(***-****-1111),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합격축하메세지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면접안내메세지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기입해주신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이메일과 문자로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개별연락드렸습니다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.) 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합격안내메일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면접안메일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합격안내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면접안내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메세지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면접일에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면접자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입사접수번호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지원자명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연락처로 조회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본인확인을 거쳐 대기실로 이동합니다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대기 중 호명된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면접자는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면접장소로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이동하여 면접을 진행합니다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 시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면접관은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인사팀의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채용담당자와 서류심사에 참여한 부서 관계자로 구성되며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사무국에서 지정한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심사표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접수번호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서류점수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면접점수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심사자명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본 사무국이 지정한 면접 채점기준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호감도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면접태도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논리성 등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바탕으로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면접자를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채점합니다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채용담당자는 채점된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심사표를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바탕으로 최종합격자를 선발하여 공지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최종합격자명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홍*동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최종합격자연락처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(***-****-1111),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합격축하메세지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입사일안내메세지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기입해주신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이메일과 문자로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개별연락드렸습니다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.)),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합격안내메일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입사일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지참서류안내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합격안내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입사일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지참서류안내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기관의 숙박운영부의 채용인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면접합격자는 연수과정을 이수해야 최종 선발됩니다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룸서비스팀의 연수과정 커리큘럼은 고객응대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안전교육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긴급상황대처훈련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외국어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청소법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등으로 이루어져 있으며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각각 필수 또는 선택으로 구분됩니다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리팀의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연수과정 또한 필수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선택으로 구분되며 커리큘럼에는 고객응대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안전교육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긴급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9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68014" y="1121434"/>
            <a:ext cx="11619186" cy="5055529"/>
          </a:xfrm>
        </p:spPr>
        <p:txBody>
          <a:bodyPr numCol="2" spcCol="10800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상황대처훈련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사용안내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외국어 등이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연수과정은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숙박운영부에서 총괄 및 운영합니다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최종합격자는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입사당일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필요서류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주민등록등본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통장사본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신분증 사본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졸업증명서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지참하여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제출합니다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고용계약서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기본양식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당사자이름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주민등록번호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급여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계약기간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고용형태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체결합니다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사원은 입사자로부터 취합한 서류를 보관 및 관리하고 사원의 급여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휴가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병가 등 본 사무국에서 지정한 근태관리 기준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근무일수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초과근무시간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지각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휴가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병가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따라 관리합니다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인사팀에서는 숙박운영부의 연수교육강사와 콘텐츠기획운영부의 체험프로그램강사의 채용의 행정을 담당합니다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부서로부터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모집공고에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필요한 사항을 전달받습니다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필요한 사항으로는 전문분야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자격요건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우대사항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접수기간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교육일정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등이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인사팀에서는 전달받은 내용을 토대로 강사채용공지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모집분야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우대조건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접수기간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제출서류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교육일정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고지합니다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콘텐츠기획운영부의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강사채용시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콘텐츠기획운영부의 일정에 맞춰 채용 공고를 진행합니다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강사지원을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원하는 지원자는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본 기관에서 제공하는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등록희망서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프로그램설명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등록희망사유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프로그램의 기대효과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이력서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생년월일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학령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자격증 등등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작성 및 제출해야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지원 기간 내에 접수된 지원서를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인사팀에서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보관하여 콘텐츠기획운영부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심사 및 채용의 전반적인 과정은 각 해당 부서에서 담당합니다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 부서는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최종선발된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강사를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전달하고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강사의 인적사항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신분증 사본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통장사본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고용계약서를 취합하여 관리합니다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</a:t>
            </a:r>
            <a:r>
              <a:rPr lang="ko-KR" altLang="en-US" sz="1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임대사업팀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본 사무국에서는 장기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단기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임대가능한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공간에 대해 임대희망업체를 모집합니다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모집은 임대사업팀에서 작성한 모집공고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공고제목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공고내용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임대가능공간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임대가능기간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진행합니다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임대를 희망하는 업체는 본 사무국에서 공지한 공고의 내용을 숙지하고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임대를 원하는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사무국에서 제공하는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임대희망서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서류번호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업체명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사업자등록번호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고유번호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사업형태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사업분야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대표자명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임대희망공간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공간코드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희망사유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임대계획서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별첨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브랜드소개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매출계획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물량계획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인력사용계획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매정연출계획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제출일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허가요청서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서류번호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업체명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사업자등록번호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고유번호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사업형태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사업분야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대표자명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임대희망공간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공간코드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임대동의약관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시설관리서약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제출일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양식을 작성하여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제출해야합니다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임대사업팀의 직원은 제출된 임대희망서와 허가요청서를 취합하여 임대담당자에게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임대담당자는 전달받은 서류를 바탕으로 임대희망업체에 대한 심사를 진행합니다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심사는 본 사무국에서 정한 기준에 의거하여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임대사업팀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직원과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임대공간과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관계된 부서의 담당자가 심사를 진행합니다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심사 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임대심사표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서류번호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업체명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계획서점수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자본점수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업체점수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채점하며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 항목의 점수가 평균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80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점을 넘어야합니다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임대사업팀의 직원은 심사결과에 따라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희망업체에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희망서에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기재된 연락처로 합격 또는 불합격을 통보합니다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불합격시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임대희망업체는 임대희망서와 허가요청서를 다시 작성하여 제출할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서류심사에 합격하면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임대사업팀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직원은 해당 업체에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합격안내와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함께 임대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희망서의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내용을 바탕으로 작성한 임대차계약서를 보냅니다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업체에서는 내용에 동의할 경우 임대차계약서에 서명하여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임대사업팀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담당자에게 제출합니다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계약서내용에 동의하지 않을 경우 업체는 임대를 포기하거나 임대사업팀과 내용을 조율할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담당자는 서명된 계약서를 보관함과 동시에 임대승인서를 해당 업체에 발급합니다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ko-KR" altLang="en-US" sz="1200" b="0" dirty="0" smtClean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68014" y="1121434"/>
            <a:ext cx="11619186" cy="5055529"/>
          </a:xfrm>
        </p:spPr>
        <p:txBody>
          <a:bodyPr numCol="2" spcCol="10800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허가 시  임대사업팀의 직원은 시설관리대장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계약건별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고유번호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임대공간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임차료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납부일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수금일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업체명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대표자명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담당자명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계약개시일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계약만료일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전자세금계산서발행여부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해당 내용을 기재하여 관리합니다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장기임대시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 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 내의 식당 입점을 원하는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숙박운영부의 결정을 우선적으로 반영합니다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임대허가시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숙박운영부와 원만한 업무 진행을 위한 협조서약서를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협조서약서의 내용은 본 사무국의 담당부서와 업체가 협의하여 작성합니다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식품위생관리법을 준수해야합니다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기관 내의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상품매장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입점을 원하는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상품제작판매부의 결정을 우선적으로 반영합니다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임대허가시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상품제작판매부와 원만한 업무 진행을 위한 협조서약서를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협조서약서의 내용은 본 사무국의 담당부서와 업체가 협의하여 작성합니다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무단으로 위반할 시 본 사무국은 계약을 해지할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임대업체는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임대차계약서에 명시된 임차료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납부일에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역시 계약서에 명시된 임차료를 지정된 계좌로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납부해야합니다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임대사업팀은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임차료가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개월이상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미납될 경우 계약해지를 통보할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임대계약 만료일로부터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개월전에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임대업체는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본 사무국에 연장 또는 해지 의사를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통보해야합니다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해지를 원하는 경우 본 사무국에서는 다음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임대업체를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모집하기 위한 공고를 작성하여 공지합니다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연장 시 본 사무국의 임대연장심사기준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기관과의 의사소통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원활여부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업체실적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고객반응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따라 연장을 심사합니다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연장심사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역시 해당 부서의 의사를 우선적으로 반영합니다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심사총점이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만점의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60%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넘으면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연장대상이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60%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미만일 경우 연장할 수 없습니다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때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임대사업팀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담당자는 연장 부적격사유를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임대업체에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통보하게됩니다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 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단기임대는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본 기관 내 정해진 장소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경회루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창덕궁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덕수궁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 임대할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단기임대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촬영물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촬영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단발성 홍보행사 등의 목적으로 임대할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기관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콘텐츠기획운영부와 공유하는 공간의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콘텐츠기획운영부 담당자와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장소이용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일정을 공유하여 임대를 결정합니다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단기임대의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경우 기본 오전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셋업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오후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 철수를 원칙으로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세팅부터 철수까지 모든 시간이 임대시간으로 포함됩니다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1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이상의 임대의 경우 최대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일까지 임대 가능합니다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임대시간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이후 연장되는 시간으로 인해 추가비용이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발생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또한 임대 중 본 사무국의 시설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접이식 테이블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마이크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이용하는 경우 추가사용료가 발생할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촬영물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 또는 홍보를 위해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단기임대를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진행하는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촬영물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또는 홍보물에 본 기관의 로고를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삽입해야하고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임대인은 이를 본 사무국에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제출해야합니다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제출된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촬영물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또는 홍보물은 본 사무국에서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기록자료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자료번호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자료명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임대날짜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로서 보관합니다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콘텐츠기획운영부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본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궁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지주 기관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산하 기관으로 내외국인들에게 우리나라의 전통 문화를 즐길 수 있는 다양한 체험프로그램의 등록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 및 전반적인 운영을 담당합니다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프로그램관리팀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본 부서의 프로그램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에서는 강사를 모집하는 공고를 내서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강사채용을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공고는 본 기관의 운영사무국의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통해 고지하며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강사모집에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대한 공고는 본 기관의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개편일보다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개월 전에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공고안내를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사무국의 인사팀에서는 지원 기간 내에 수집된 등록희망서를 취합하여 본 부서의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관리팀에서는 취합한 서류를 검토하여 서류합격자를 선발하고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합격통보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면접안내를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서류심사와 면접을 통과한 합격자에게 합격통보를 하고 시범프로그램운영에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관한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56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68014" y="1121433"/>
            <a:ext cx="11813628" cy="5153243"/>
          </a:xfrm>
        </p:spPr>
        <p:txBody>
          <a:bodyPr numCol="2" spcCol="10800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안내를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시범프로그램운영을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하고자하는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합격자들의 정보들을 취합하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보관합니다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시범프로그램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운영시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국가 기관과 관련된 프로그램 강사의 경우 총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번의 안전교육을 들어야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시범프로그램 운영 기간 동안 고객 평가점수를 취합하여 평가점수가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 만점에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점이상을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받은 합격자들의 정보를 취합하여 최종 합격 여부를 결정합니다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최종합격자를 결정하여 합격자들의 최종 합격 여부를 안내하고 정식강사등록에 관한 안내를 받습니다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최종적으로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정식강사등록할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강사들에게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강사등록시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필요서류에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관하여 안내합니다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강사들은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제공하는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필요서류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통장사본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신분증사본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고용계약서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기본양식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당사자이름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주민등록번호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급여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계약기간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고용형태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작성 및 제출합니다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제출된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필요서류와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고용계약서를 취합하여 운영사무국의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인사팀에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정식강사로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등록된 강사들은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정식프로그램등록요청서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정식등록여부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작성하여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제출합니다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제공받은 요청서를 취합하여 프로그램을 등록합니다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등록된 프로그램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브로슈어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항목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제작하여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사무국의 임대사업팀에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사무국의 임대사업팀의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프로그램 스케줄링을 공유합니다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프로그램들의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수강인원은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각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강사들의 재량으로 결정됩니다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프로그램의 종류에는 투어프로그램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공예프로그램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전통문화체험프로그램 등이 있습니다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프로그램의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대상에는 프로그램에 따라 국적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나이 등의 차이가 있을 수 있습니다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</a:t>
            </a:r>
            <a:r>
              <a:rPr lang="ko-KR" altLang="en-US" sz="1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고객팀</a:t>
            </a:r>
            <a:endParaRPr lang="en-US" altLang="ko-KR" sz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고객팀은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관리팀으로부터 전달받은 프로그램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브로슈어를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취합하여 고객에게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안내합니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안내방식에는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브로슈어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배포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숙박운영부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브로슈어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비치 와 본 기관내 상품제작판매부의 매장 내 비치 등이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고객들에게 본 부서에서 진행하는 모든 프로그램들은 예약제로 진행된다는 것을 안내합니다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고객은 본 부서에서 배포한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브로슈어를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확인하고 원하는 체험프로그램이 있을 경우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부서에서 제공하는 양식에 따라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예약정보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예약자 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인원수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날짜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결제정보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결제금액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결제방법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작성하여 본 부서의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제출해야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제출된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예약정보와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결제 정보들을 취합하여 프로그램 예약관리대장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예약자명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예약날짜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결제여부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예약내역을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기입합니다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때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결제여부에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따라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예약대기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예약확정으로 나뉩니다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예약된 프로그램일정으로 부터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이전까지 결제하지 않는 경우 예약은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동적으로 취소됩니다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최종적으로 예약된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예약내역을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각 프로그램별로 취합하여 강사에게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강사는 전달받은 예약자들의 정보들을 토대로 사전준비를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예약한 프로그램에 대해서 고객들에게 예약번호를 전송합니다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고객은 예약취소를 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하지만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예약취소시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일전 까지는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100%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환불이 되나 점차 차등 환불 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당일 예약 취소는 불가합니다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고객이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최종결제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할 시 이와 같은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정보들들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고객에게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기관은 우리나라의 전통을 알리는 것과 관련된 사업을 하는 기관으로서 내국인과 외국인을 구분하여 예약을 받습니다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외국인 고객의 경우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통역사를 요청할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통역사의 요청을 받은 경우 해당 고객이 신청한 프로그램의 종류에 따라 유상으로 통역사를 제공할 것인지를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결정합니다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외국인 고객들에게 국가 기관을 활용한 프로그램일 경우 무상으로 통역사를 제공하고 그 외의 프로그램일 경우에는 유상으로 통역사를 제공한다는 안내를 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공간이 비는 일정에 한해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지주기관은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촬영 또는 홍보를 위해 해당 공간을 대여할 수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있습니다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대여는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지주기관의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임대 절차에 따라 진행되며 본 기관에서는 체험프로그램 운영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일정을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                                                                                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endParaRPr lang="ko-KR" altLang="en-US" sz="1200" b="0" dirty="0" smtClean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6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68014" y="1121434"/>
            <a:ext cx="11619186" cy="5055529"/>
          </a:xfrm>
        </p:spPr>
        <p:txBody>
          <a:bodyPr numCol="2" spcCol="10800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지주기관과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공유해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공간사용이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원활히 진행될 수 있도록 협조합니다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숙박운영부</a:t>
            </a:r>
            <a:r>
              <a:rPr lang="ko-KR" altLang="en-US" sz="1200" b="1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endPara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궁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이하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지주기관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숙박시설팀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이하 본 기관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에서는 숙박시설 내 인력관리 및 예약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 관리 등의 전반적인 업무를 담당합니다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</a:t>
            </a:r>
            <a:r>
              <a:rPr lang="ko-KR" altLang="en-US" sz="1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객실관리팀</a:t>
            </a:r>
            <a:endParaRPr lang="ko-KR" altLang="en-US" sz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기관에서 제공하는 객실에는 하늘 다락방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누마루방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독채가 있습니다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하늘 다락방은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기본객실로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인이 머무를 수 있습니다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 이용객은 커플 또는 친구이며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공간 구성은 거실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작은방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다락방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주방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욕실로 이루어져 있습니다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작은방에는 방을 채우는 병풍같은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꽃그림에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한옥 다운 맛이 있는 방 입니다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다락방은 넓은 다락방이고 에어컨이 설치 되어있으며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주방에는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주방가전과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그릇 등 기본적인 주방용품들이 준비 되어있고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주방 옆 에는 외부 세면대가 설치 되어 있습니다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누마루방은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14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인이 머무르실 수 있는 많은 수의 가족 또는 지인들이 교류할 수 있는 큰 거실 입니다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누마루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큰방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작은방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주방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욕실 두개 등으로 구성 되어있으며 주방에는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주방가전과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그릇 등 기본적인 주방용품들이  준비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되어있고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주방 옆에는 외부 세면대가 설치 되어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독채는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누마루방과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하늘 다락방이 마루로 연결되어 있으며 독채로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가족행사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또는 단체 모임이 가능합니다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수용인원은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16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모든 객실에는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침구류와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수건류가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구비되어 있으며 본 기관의 객실관리자가 살균 소독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구비품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체크 등을 실시합니다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본 기관에서는 고객에게 쾌적한 환경을 제공하기 위해 객실관리자가 객실을 관리합니다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입실 이전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오후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 이전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룸메이드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객실청소원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두명이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객실을 청소하고 비품을 채웁니다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객실관리표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비품명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규격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이월재고량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당일사용량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현재고량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적정재고량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발주여부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작성하고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 청소가 마무리 된 후 객실관리팀에게 전달 하고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준비 완료가 되면 객실관리팀은 로비 사무원에게 객실 준비 완료 됨을 알립니다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로비 사무원의 최종 확인이 끝난 후 본 기관에 예약된 내용에 따라 고객은 체크인을 진행합니다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체크인은 본 기관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층 로비에 위치한 프론트에서 진행됩니다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객체크인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로비 사무원은 예약확인 및 입금확인 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전송받은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문자와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제공받은 고객정보 확인과  체크인관리표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체크인 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객실호수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객실타입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사용인원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객실요금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부대서비스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합계금액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확인하고 진행을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체크 후 로비 사무원은 고객에게 예약한 객실의 열쇠를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체크아웃 후 본 기관의 객실관리자가 해당 객실에 고객의 분실물을 확인하고 파손된 부분이 없는지 체크합니다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고의로 기물을 파손을 했을 경우 본 기관은 손해배상 청구를 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고의가 아닌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이용과정에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실수로 물건을 파손한 경우 손해배상을 따로 하진 않습니다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이상이 없을 경우 객실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관리팀에서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해당 객실을 청소합니다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기관에서 제공하는 바베큐장비를  이용 할 경우 숯은 본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기관에서서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무료제공이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직원은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바베큐이용관리대장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현재고량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이용일시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당일사용량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발주여부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적정재고량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기입하고 고객에게 숯을 제공합니다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객실에는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souvenior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shop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브로셔와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체험프로그램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브로셔를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비치하여 객실이용객에게는 객실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souvenior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shop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픽업 서비스와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숙박기간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내 체험프로그램 할인쿠폰을 제공합니다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서비스는 본 기관의 객실관리팀으로 문의를 통해 이용이 가능합니다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비품 관련 서비스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2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68014" y="1121434"/>
            <a:ext cx="11619186" cy="5055529"/>
          </a:xfrm>
        </p:spPr>
        <p:txBody>
          <a:bodyPr numCol="2" spcCol="10800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비치된 전화기를 통하여 객실관리팀이 처리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비품 관련 서비스에는 비치되어 있는 비품 의외에 고객님이 원하시면 고데기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렌즈통과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충전기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프런트에 신분증 보관 후 무료로 대여가 가능합니다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 재고가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없을경우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대여가 불가능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비품관리대장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비품명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규격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이월재고량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당일사용량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현재고량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적정재고량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발주여부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통하여 재고를 확인합니다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</a:t>
            </a:r>
            <a:r>
              <a:rPr lang="ko-KR" altLang="en-US" sz="1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예약관리팀</a:t>
            </a:r>
            <a:endParaRPr lang="ko-KR" altLang="en-US" sz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 예약을 하시려면 본 기관의 프론트에 전화문의를 통해 가능하며 희망하는 객실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 기간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인원체크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후 개인정보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예약자 성함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남기실 메모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  객실 예약을 하시려면 본 기관의 프론트에 전화문의를 통해 가능하며 희망하는 객실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 기간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픽업서비스 여부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인원체크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후 개인정보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예약자성함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남기실메모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유입경로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숙박업소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예약사이트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블로그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페이스북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인스타그램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지인소개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말씀해주시고 결제 방법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무통장입금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말씀하시고 마지막으로 환불 규정 숙지 후에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예약이 완료됩니다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이 때 프론트직원은 객실예약관리대장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예약일자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객실호수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방문일자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픽업서비스 신청 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이용요금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잔액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작성합니다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고객은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24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시간안에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입금을 해야하며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예약한 내역에 따라 결제가 완료되면 본 기관의 직원이 은행을 통하여 입금여부를 확인하고 확인이 된 후 고객님들께 결제완료 처리 문자가 갑니다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예약완료된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내역을 객실예약관리대장에 적용하고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숙박스케줄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숙박일자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객실호수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픽업서비스 신청 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에도 기입합니다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예약문자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발송 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미입금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24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초과 할 경우 예약은 자동 취소가 되고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자동 취소가 될 때 취소 안내 문자를 발송합니다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취소된 내역은 동일하게 객실예약관리대장에 적용합니다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객실을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 후에 환불을 원하시는 경우에는 본 기관의 프론트에 전화문의를 하시면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환불규정에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대한 안내를 받게 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 가능 일자는 숙박 당일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 불가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 불가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(10%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일전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(40%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(50%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일전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(60%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 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(70%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(80%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예약취소는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본 기관의 프론트에 문의하여 진행됩니다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예약취소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문의가 들어왔을 때 고객님의 성함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연락처를 확인 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예약날짜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확인 후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 받으실 계좌번호를 받고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예약취소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진행을 진행합니다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 수수료를 제외한 금액을 취소 시 제공받은 계좌로 송금한 후에 본 기관은 환불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확정안내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문자를 고객에게 전송합니다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 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예약된 인원 외 추가 인원 체크인 또는 애완동물 동반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입실시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환불없이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예약취소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고객님의 사정에 의해 예약을 취소하거나 예약 날짜를 변경할 경우도 예약 취소에 해당됩니다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 당일부터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24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시까지는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하루전이며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 이후부터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24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 경과 시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일씩 경과하는 것으로 계산합니다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환불규정은 고객님과 궁의 공정한 계약 이므로 이에 동의하신다면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환불진행을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하셔야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환불은 입금자명으로 되며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입금 시 송금수수료는 제외한 후 입금됩니다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환불진행은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주말을 제외한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이내에 예약 취소 및 환불 처리가 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체크인은 오후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 이후로 가능합니다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예약한 숙박 일정이 종료되면 고객은 본 기관의 프론트에 사용한 객실의 열쇠를 반납하고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숙박기간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 발생한 추가 요금에 대해 정산을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 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예약된 인원 외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다른사람의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방문을 제한하고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예약된 인원 이상 왔을 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애완동물과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동반입실할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때에는 입실이 불가능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또한 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코로사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사태로 인하여 펜션에 방문 하실 때에는 마스크를 꼭 지참 해주시길 바랍니다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로비에 도착 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열체크와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방문자 명단 작성을 하시고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손소독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후에 체크인을 하실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b="0" dirty="0" smtClean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37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68014" y="1121434"/>
            <a:ext cx="11619186" cy="5055529"/>
          </a:xfrm>
        </p:spPr>
        <p:txBody>
          <a:bodyPr numCol="2" spcCol="10800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객실의 실내는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금연구역이며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화재 위험이 있는 촛불 및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폭죽사용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부탄가스 사용은 금지입니다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시설물 훼손 및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분실시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책임은 고객님께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부과하오니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객실사용에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신경써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주시기 바랍니다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부주의로 인해 일어난 안전사고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귀중품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현금포함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분실 및 파손에 대해서는 펜션에 책임을 물을 수 없습니다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입금대기인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경우 예약을 원하는 문의가 많으므로 가급적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 이내에 입금 부탁드립니다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6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 이후엔 결제가 자동 취소됨을 문자로 알려드립니다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시설물을 이용 시 개인 안전관리에 각별히 유념해 주시고 본인 부주의에 의한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안전사고는 본인이 책임지게 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기관의 객실 수용 인원 기준을 초과할 경우 추가요금은 성인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명당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20,000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 입니다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상품제작판매부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부서는 궁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기관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소속부서로서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전통문화기념품의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매장 관리를 주 업무로 맡습니다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매장 판매하는 상품은 본 부서에서 공장에 직접 제작의뢰하는 상품과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납품받는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상품으로 구분됩니다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상품제작팀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부서에서는 직접 상품을 제작하는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상품제작팀에서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의뢰하기위해 상품기획서를 작성합니다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작성된 기획서를 바탕으로 본 부서의 협력업체인 공장에 샘플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제작 도면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요청합니다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협력업체로부터 전달받은 샘플을 바탕으로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제작여부를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결정합니다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샘플에 수정 및 변경 사항이 있을 시 상품기획서를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정하여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재발송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샘플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요청을합니다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제작이 결정된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상품제작팀은 결정사항 보고서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상품샘플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상품정보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상품관리팀에게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상품관리팀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상품관리팀은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상품제작팀이 작성한 결정사항 보고서를 토대로 해당 업체와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발주계약서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매매대금 및 지급시기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소유권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이전등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소멸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제세공과금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공장의 인도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권리 의무사항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계약해제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체결합니다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체결되면 상품관리팀에서는 발주서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상품분류코드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색상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발주수량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총금액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부자재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작성하여 해당 협력업체에 전달하고 해당 내용을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매장관리담당자와도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공유합니다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협력업체에서는 기획서에 기재된 기한 까지 상품을 제작하여 본 부서에서 관리하는 매장에 발송합니다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 본 부서는 매장 내에 상품을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납품받을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납품을 원하는 브랜드 및 회사는 상품관리팀에서 제공하는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납품제안서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사업제안사항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사업계획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회사소개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제출된 납품제안서를 바탕으로 납품 승인 또는 거절을 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승인할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납품업체와 상품관리팀의 회의를 통해 상품을 선정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시장조사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 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납품계약서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상호명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금액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승낙사항등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작성합니다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계약서의 내용은 본 부서의 상품관리팀과의 합의하여 작성합니다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계약이 체결되면 상품관리팀에서 해당 내용을 매장관리자와 공유합니다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납품업체는 선정된 상품의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납품대장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부서명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납품장소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단가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및 상품설명서를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상품구성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제품특징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가격등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본 기관에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제출해야합니다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계약서의 내용에 따라 납품업체는 본 매장에 제품을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매장관리팀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매장관리팀은 공장 또는 납품업체로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받은 상품을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입고대장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입고상품량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입고여부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1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07375" y="107730"/>
            <a:ext cx="1486647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151"/>
            <a:ext cx="12192000" cy="337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014" y="1109628"/>
            <a:ext cx="11657286" cy="58939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 및 배경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제안의 특장점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주요기능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개발방법론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벤치마킹 사이트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마인드맵</a:t>
            </a: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사이트맵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요구사항분석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개념설계</a:t>
            </a: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엔티티타입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도출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-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엔티티타입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정의서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관계정의서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- 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개념설계 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ERD</a:t>
            </a:r>
            <a:b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속성정의서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- 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식별자정의서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도메인정의서</a:t>
            </a:r>
            <a:endParaRPr lang="en-US" altLang="ko-KR" sz="16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논리설계</a:t>
            </a: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맵핑룰</a:t>
            </a: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- 1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차정규화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- 2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차정규화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논리설계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ERD</a:t>
            </a:r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6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물리설계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테이블정의서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다이어그램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활동다이어그램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(UML)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시퀀스다이어그램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클래스다이어그램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애플리케이션 </a:t>
            </a:r>
            <a:r>
              <a:rPr lang="ko-KR" altLang="en-US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기능명세서</a:t>
            </a: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(FBS)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스토리보드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소스코드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(WBS)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조직도</a:t>
            </a: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(WBS)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사용된 프로그램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단체사진 및 인사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68014" y="1121434"/>
            <a:ext cx="11619186" cy="5055529"/>
          </a:xfrm>
        </p:spPr>
        <p:txBody>
          <a:bodyPr numCol="2" spcCol="10800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입고예정일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상품단가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상품재고수량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해당내역을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작성합니다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납품업체로부터발송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받은 경우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납품확인서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납품일자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상품명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수량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합계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작성하여 납품 업체에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보고해야합니다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 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발송된 상품의 수량과 품질을 확인합니다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검수기간은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최대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소요되며 판매 부적합 상품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상표권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저작권등의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타인의 권리를 침해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또는 상품명이나 상세 설명에 허위 내용이 기재되어 실제보다 과장된 경우 등 본 기관의 정책에 따라 위반되는 경우 판매가 불가능합니다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매장관리자는 검수 중 발주한 상품과 입고한 상품의 수량이 틀린 경우 제작담당자와 확인 및 해당 내용을 공유한다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 검수가 끝난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상품들중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매장에 충분한 재고가 있는 경우 본 기관의 상품보관창고에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재고대장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규격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입고일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입고량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작성하여 보관한다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매장에 재고가 없는 경우 보관하지 않고 바로 매장에 진열합니다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납품업체와의 계약기간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만료시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납품업체는 본 기관과의 납품계약을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연장신청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또는 해지 할 수 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연장 신청 시 본 기관에서 규정한 분기별 판매실적률에 따라 계약연장여부를 결정하는데 이 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판매실적률이 평균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80%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이하면 연장을 승인하지 않습니다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매장관리자는 납품 또는 발주된 상품에 문제가 없는 경우 해당 상품 진열장에 선입선출 방식으로 진열합니다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이와 동시에 전일 기록한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판매대장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수량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금액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판매처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회사명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바탕으로 진열된 상품을 체크하고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시재점검을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체크 시 기록된 내용과 시제가 맞지 않을 경우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판매대장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비고란에 기록합니다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 관리자는 오픈하기 전 매주 월요일마다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사원교육을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진행합니다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사원교육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과정에는 고객 보고서 작성법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금전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출납기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사용법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적합한 옷차림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안전수칙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시행법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고객응대방법 등으로 이루어져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사원교육을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수료한 후 사원은 매장 상태를 점검합니다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이상이 없을 시 예정된 매장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오픈시간에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매장을 오픈합니다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고객은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매장을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방문하면 진열된 상품들을 볼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진열된 상품들을 구경한 후 마음에 드는 상품을 매장 입구에 배치한 바구니에 담거나 바로 결제를 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바로결제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카드결제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택하여 구매합니다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매장의 직원은 본 매장의 회원으로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등록되어있는지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고객에게 물어봅니다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‘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되어있다’고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대답하는 경우 본 매장에 비치된 회원관리대장에서 내역을 확인합니다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되어있지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않다’고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대답한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매장 직원은 회원제도에대해 설명하고 가입을 원하는지 물어봅니다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고객이 가입을 원하는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매장에서 제공한 회원가입양식서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전화번호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생년월일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등을 작성해서 매장 직원에게 제출합니다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 직원은 작성된 회원가입양식서를 보관 및 관리하며 해당 내용을 회원관리대장에 기록합니다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고객은 회원가입 시 본 매장의 회원적립제도를 사용할 수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있습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dl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회원적립제도는 일정액 이상 구매 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구매총액의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5%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마일리지로 적립하여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1,000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 이상부터 현금처럼 사용할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만약 원하는 상품을 찾지 못하는 경우 고객은 본 매장 직원에게 해당 상품에 대한 정보를 요청할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 매장의 직원은 해당 상품의 재고가 없을 경우 이를 고객에게 안내합니다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안내받은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고객은 입고를 원할 경우 고객은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상품입고를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본 매장 직원에게 요청할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상품입고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고객이 요청하는 상품에 대한 수량만 발주하거나 해당 상품의 판매량에 따라 추가 발주를 할 수 있습니다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발주요청대장에 해당 상품에 대한 내역을 기입하여 제작담당자에게 발주요청대장을 전달합니다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제작담당자는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요청받은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발주 내역을 토대로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납품상품인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경우 납품업체에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제작상품인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경우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제작업체에 추가 발주를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예약주문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본 기관에서 제공하는 고객예약주문서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성명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전화번호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주문일 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작성하여 매장 담당자에게 전달하고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예약금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으로 총 금액의 일부를 결제합니다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매장담당자는 주문서 사본과 영수증을 고객에게 전달하며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예약상품수령 시 지참해주기를 요청합니다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그리고 매장담당자는 주문서 원본을 보관 및 관리합니다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예약된 상품은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주일내에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입고를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원칙으로하며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입고가 되면 고객의 이메일 또는 전화번호로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알람이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갑니다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고객은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예약상품을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받으려면 영수증과 주문서사본을 지참하여야 합니다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구매 후 본인의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변심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8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68014" y="1121434"/>
            <a:ext cx="11619186" cy="5055529"/>
          </a:xfrm>
        </p:spPr>
        <p:txBody>
          <a:bodyPr numCol="2" spcCol="10800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또는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상품불량이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있을 경우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매장직원과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전화 또는 현장에서 상담할 수 있습니다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환불의 경우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고객은 구매일로부터 일주일 이내에 영수증과 결제수단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상품을 지참하여 본 매장을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방문해야합니다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매장 직원은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상품상태를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확인한 후 환불을 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일주일이 경과하면 제품의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상품상태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관계없이 환불 할 수 없으며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일주일이 경과하지 않더라도 고객의 부주의로 인한 상품 파손이나 포장이 벗겨진 경우 환불이 불가능합니다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환불 시에는 판매대장기록에 해당 내역을 기재합니다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운영시간이 끝나면 판매를 종료하고 매장관리자는 상품의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진열상태와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매장을 다시 점검합니다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하루 판매액과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관리대장에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적은 판매액을 비교하고 시제를 제외한 판매액과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하루분량의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관리대장을 보관합니다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매주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재고물품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파악을 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매월 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30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분기별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매년 마지막날에는 작성한 매출관리대장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상품번호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상품명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상품단가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상품판매가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판매수량 등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바탕으로 월간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분기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연간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매출보고서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상품번호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상품명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단가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판매가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판매수량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분기별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연단위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순수익과 매출액 등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작성하여 상품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관리팀에게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보고합니다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ko-KR" altLang="en-US" sz="1200" b="0" dirty="0" smtClean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7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00138" y="6186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엔티티타입도출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6778"/>
              </p:ext>
            </p:extLst>
          </p:nvPr>
        </p:nvGraphicFramePr>
        <p:xfrm>
          <a:off x="268011" y="1325563"/>
          <a:ext cx="11697968" cy="48672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98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1006098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</a:tblGrid>
              <a:tr h="2786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19365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명사도출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운영사무국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임대사업팀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수행  제공  숙지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공문서작성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기관  인사   인사채용  시기  진행  지정  채용공고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공고명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서류전형합격발표일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면접장소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채용분야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필수사항  선발인원  고지  채용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채용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객실청소원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프로그램관리팀  프로그램등록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취소  상품제작판매부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공고  입사지원서  이력서  영문이름  주소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이메일주소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학력  사회활동  작성일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자유양식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내외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동의약관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이름  서명  제출  우편접수  입사지원관련서류  보관  마감  채용담당자  채점기준  책임감  자기소개서  이력서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서류합격자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합격통보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공고번호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합격자명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합격축하메세지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기입  문자  연락 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합격자명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면접안내메일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합격안내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면접일  입사접수번호  연락처  본인확인  이동  호명된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면접장소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면접  면접관  관계자  지정   접수번호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면접점수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채점기준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면접태도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바탕  채점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채점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최종합격자  공지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공고명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최종합격자연락처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입사일안내메세지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합격자명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입사일  문자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합격안내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  지참서류안내  이수  선발  커리큘럼  안전교육  외국어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청소법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선택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필수  구분  안전교육  객실  외국어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숙박운영부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운영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입사당일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주민등록등본  신분증  졸업증명서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인사팀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당사자이름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주소  서명  계약기간  체결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입사자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서류  관리  급여  조퇴  병가  기준  초과근무시간  결근  병가  관리  콘텐츠기획운영부   행정  모집공고  전문분야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우대사항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교육일정  강사채용공지  모집분야  접수기간  교육일정  일정  지원자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프로그램설명  프로그램  이력서  나이  생년월일  연락처  자격증  제출  기간  보관  강사  신분증  통장사본  취합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45422"/>
                  </a:ext>
                </a:extLst>
              </a:tr>
              <a:tr h="184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개념이 불분명한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운영사무국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임대사업팀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직원  기관  인사   인사채용  부서의  진행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지정양식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공고번호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접수기간  면접일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채용팀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우대사항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자격요건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접수방법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사무국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숙박운영부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객실청소원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프로그램관리팀  프로그램등록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취소  상품제작판매부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공고  입사지원서  이력서  영문이름  주소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이메일주소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학력  사회활동  작성일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자유양식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내외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동의약관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이름  서명  제출  우편접수  입사지원관련서류  보관  마감  채용담당자  채점기준  책임감  자기소개서  이력서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서류합격자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합격통보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공고번호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합격자명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합격축하메세지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기입  문자  연락 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합격자명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면접안내메일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합격자명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면접안내메세지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지원자명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조회  대기실  대기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이동  진행  참여  관계자  접수번호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면접점수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채점기준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면접태도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채용담당자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심사표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선발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공고번호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최종합격자명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합격축하메세지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이메일  합격안내메일  지참서류안내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합격자명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입사일  연수과정  최종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룸서비스팀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고객응대  긴급상황대처훈련  객실  필수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필수  고객응대  긴급상황대처훈련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사용안내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연수과정  총괄  최종합격자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필요서류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통장사본  사본  지참  제출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기본양식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주민등록번호  직인  급여  고용형태  사원  취합한  보관  사원  휴가  결근  근태관리  근무일수  지각  휴가  조퇴  연수교육강사  체험프로그램강사  담당  사항  자격요건  접수기간  내용 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공고번호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우대조건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제출서류  고지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강사지원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등록희망서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등록희망사유  기대효과  이름  이메일  주소  학령  작성  지원  취합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최종선발된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인적사항  사본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관리</a:t>
                      </a:r>
                      <a:endParaRPr lang="ko-KR" altLang="en-US" sz="11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18551"/>
                  </a:ext>
                </a:extLst>
              </a:tr>
              <a:tr h="803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특성 및 속성값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운영사무국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직원  채용공고  부서  담당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인사현황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요청  채용  사무국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숙박운영부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객실청소원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강사등록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해지  취소  상품제작판매부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지원희망자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동의확인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작성   방문접수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접수담당자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취합  마감  채용담당자  자기소개서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서류합격자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합격통보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개별 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합격안내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조회  이동  호명된  이동  진행  부서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심사표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채점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채점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최종합격자  공지  문자  연수과정  최종  커리큘럼  연수과정  총괄  최종합격자  제출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기본양식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사원  취합한  보관  사원  연수교육강사  체험프로그램강사  담당  사항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강사지원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등록희망서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제출  보관  취합 </a:t>
                      </a:r>
                      <a:endParaRPr lang="ko-KR" altLang="en-US" sz="11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8011" y="987972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운영사무국</a:t>
            </a:r>
            <a:r>
              <a:rPr lang="en-US" altLang="ko-KR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인사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3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39596"/>
              </p:ext>
            </p:extLst>
          </p:nvPr>
        </p:nvGraphicFramePr>
        <p:xfrm>
          <a:off x="268014" y="1325563"/>
          <a:ext cx="11697968" cy="14785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98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1006098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</a:tblGrid>
              <a:tr h="2642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포괄적인 업무프로세스 해당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채용공고  부서  인사  사무국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운영사무국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룸메이드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콘텐츠기획운영부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지원희망자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접수담당자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부서의관계자  자기소개서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서류합격자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호명된  면접  관계자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심사표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문자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숙박운영부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사원  취합한  사원  콘텐츠기획운영부   지원자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 </a:t>
                      </a:r>
                      <a:endParaRPr lang="ko-KR" altLang="en-US" sz="11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2642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중복되는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채용공고 직원 부서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지원희망자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면접 커리큘럼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등록희망서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2514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누락된엔티티타입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유추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…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2642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최종 </a:t>
                      </a:r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후보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채용공고 직원 부서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지원희망자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면접 커리큘럼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등록희망서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4497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8011" y="987972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운영사무국</a:t>
            </a:r>
            <a:r>
              <a:rPr lang="en-US" altLang="ko-KR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인사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00138" y="6186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엔티티타입도출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53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244599"/>
              </p:ext>
            </p:extLst>
          </p:nvPr>
        </p:nvGraphicFramePr>
        <p:xfrm>
          <a:off x="268014" y="1321771"/>
          <a:ext cx="11697968" cy="48710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98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1006098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</a:tblGrid>
              <a:tr h="260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13917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명사도출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장기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임대가능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임대희망업체  모집공고  공고제목  임대가능공간  임대  업체  내용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임대희망서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업체명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고유번호  사업분야  연락처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공간코드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임대계획서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브랜드소개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물량계획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매정연출계획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허가요청서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업체명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고유번호  사업분야  연락처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공간코드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시설관리서약  작성  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임대담당자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임대담당자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임대희망업체  진행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임대사업팀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임대공간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부서  담당자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서류번호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계획서점수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업체점수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항목  평균  심사결과  연락처  불합격  작성  서류심사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임대사업팀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업체  임대차계약서  서명  조율  서명된  보관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임대승인서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시설관리대장  고유번호  임차료  수금일  대표자명  이메일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계약개시일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전자세금계산서발행여부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관리  식당  반영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협조서약서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내용  업체  작성  준수  입점  반영  위반  해지  임차료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임차료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납부  미납  통보  만료일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임대업체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해지  통보  의사소통원활여부  고객반응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심사총점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60%  60%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미만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단기임대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장소  창덕궁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촬영물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단발성    공유  기본 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  오후  철수  시간  포함  임대 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  시간  발생  접이식테이블  마이크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추가사용료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촬영물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홍보  홍보물  삽입 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자료번호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 임대인  보관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45422"/>
                  </a:ext>
                </a:extLst>
              </a:tr>
              <a:tr h="13917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개념이 불분명한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장기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임대가능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임대희망업체  모집공고  공고제목  임대가능공간  임대  업체  내용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임대희망서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업체명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고유번호  사업분야  연락처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공간코드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임대계획서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브랜드소개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물량계획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매정연출계획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허가요청서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업체명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고유번호  사업분야  연락처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공간코드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시설관리서약  작성  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임대희망업체  진행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임대사업팀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임대공간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부서  담당자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서류번호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계획서점수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업체점수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점수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80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점  임대희망업체  합격  통보  제출  합격  직원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합격안내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동의  포기  담당자  계약서  동시  발급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계약건별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임대공간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납부일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업체명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담당자명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연락처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계약만료일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기재  장기임대  결정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임대허가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작성  담당부서  협의  식품위생관리법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상품매장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상품제작판매부  무단  계약  명시  납부일  계좌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개월이상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계약해지  임대계약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개월전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연장  의사  임대연장심사기준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업체실적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연장심사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만점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연장대상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부적격사유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정해진  경회루  덕수궁  촬영  홍보행사  목적  장소이용일정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  오후  철수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임대시간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일이상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최대  시간  발생  접이식테이블  마이크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추가사용료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촬영물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홍보  홍보물  삽입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자료번호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임대인  보관</a:t>
                      </a:r>
                      <a:endParaRPr lang="ko-KR" altLang="en-US" sz="1100" b="0" dirty="0" smtClean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18551"/>
                  </a:ext>
                </a:extLst>
              </a:tr>
              <a:tr h="6088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특성 및 속성값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임대가능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임대희망업체  모집공고  업체  내용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임대희망서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제출  직원  전달  서류  심사  기준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임대공간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부서  담당자  채점  임대희망업체  제출  합격  업체  임대차계약서  서명  조율  서명된  보관  발급  기재  장기임대  반영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협조서약서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내용  업체  작성  상품제작판매부  무단  계약  명시  납부  계약해지  임대계약  연장  의사  임대연장심사기준  공유  철수  발생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발생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삽입  보관</a:t>
                      </a:r>
                      <a:endParaRPr lang="ko-KR" altLang="en-US" sz="1100" b="0" dirty="0" smtClean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4349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포괄적인 업무프로세스 해당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공간  업체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임대희망서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서류  직원  관계된  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임대심사표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직원  임대차계약서  서명된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임대승인서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협조서약서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담당부서  상품제작판매부  임대연장심사기준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기록자료</a:t>
                      </a:r>
                      <a:endParaRPr lang="ko-KR" altLang="en-US" sz="1100" b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260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중복되는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공간 임대희망업체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임대희망서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직원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임대심사표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임대차계약서 시설관리대장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260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누락된엔티티타입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유추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…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260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최종 </a:t>
                      </a:r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후보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공간 임대희망업체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임대희망서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직원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임대심사표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임대차계약서 시설관리대장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4497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8011" y="987972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운영사무국</a:t>
            </a:r>
            <a:r>
              <a:rPr lang="en-US" altLang="ko-KR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임대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00138" y="6186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엔티티타입도출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5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448011"/>
              </p:ext>
            </p:extLst>
          </p:nvPr>
        </p:nvGraphicFramePr>
        <p:xfrm>
          <a:off x="268014" y="1325561"/>
          <a:ext cx="11697968" cy="4867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98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1006098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</a:tblGrid>
              <a:tr h="2934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18122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명사도출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부서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모집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강사채용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강사모집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개월  사무국인사팀  기간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등록희망서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부서  전달  취합  검토  선발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면접안내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면접  합격자  시범프로그램  안내  시범프로그램운영  정보  보관  운영  프로그램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번  시범프로그램  고객  취합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10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점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6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점  정보  최종합격여부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결정  최종합격여부  정식강사등록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필요서류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제공  통장사본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당사자이름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주소  서명  계약기간  작성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필요서류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취합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정식강사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정식프로그램등록요청서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작성  제출  제공  취합  등록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제작  사무국  전달  사무국  강사  스케줄링  프로그램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재량  프로그램  투어프로그램  전통문화체험프로그램  국적  나이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프로그램  취합  안내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숙박운영부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비치  상품제작판매부  비치  고객  진행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안내  부서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체험프로그램  제공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예약정보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예약자명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인원수  결제정보  결제금액  작성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예약정보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취합  예약관리대장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예약날짜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예약내역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결제여부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예약확정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프로그램일정  이전  예약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예약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예약자  사전준비  예약  고객  전송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환불  당일  불가  고객  정보  전달  우리나라  사업  내국인  예약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요청  통역사  고객  프로그램  유상  제공  외국인  국가기관  무상  제공  유상  제공  공간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지주기관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홍보  대여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임대절차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 운영일정  공유  진행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45422"/>
                  </a:ext>
                </a:extLst>
              </a:tr>
              <a:tr h="1708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개념이 불분명한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부서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모집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강사채용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강사모집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개월  사무국  지원  수집  취합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서류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서류합격자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합격통보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서류심사  통과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합격통보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운영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합격자  취합  시범프로그램  국가기관  강사  안전교육  운영  평가점수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평가점수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만점  합격자  취합  결정  최종합격자  합격자  안내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안내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정식강사등록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강사등록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안내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필요서류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신분증사본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기본양식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주민등록번호  직인  급여  고용형태  제출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운영사무국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전달  등록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정식등록여부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요청서  프로그램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프로그램  항목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임대사업팀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임대사업팀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프로그램  공유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수강인원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프로그램  투어프로그램  전통문화체험프로그램  국적  나이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프로그램  취합  안내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숙박운영부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비치  상품제작판매부  비치  고객  진행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안내  부서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체험프로그램  제공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예약정보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예약자명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인원수  결제정보  결제금액  작성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예약정보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취합  예약관리대장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예약날짜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예약내역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결제여부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예약확정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프로그램일정  이전  예약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예약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예약자  사전준비  예약  고객  전송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환불  당일  불가  고객  정보  전달  전통  기관  외국인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외국인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예약  통역사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요청  신청  종류  통역사  외국인  국가기관  무상  제공  유상  제공  공간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지주기관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홍보  대여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임대절차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18551"/>
                  </a:ext>
                </a:extLst>
              </a:tr>
              <a:tr h="10528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특성 및 속성값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부서  강사  공고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강사모집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공고안내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수집  취합  전달  서류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서류합격자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합격통보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서류심사  통과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합격통보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운영  시범프로그램운영  정보  보관  국가기관  강사  고객  취합  합격자  취합  결정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결정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최종합격여부  정식강사등록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정식강사등록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강사등록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안내  제공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제출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필요서류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취합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정식강사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정식등록여부  제출  요청서  프로그램  등록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제작  강사  스케줄링  프로그램  강사  프로그램  전달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안내방식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배포  비치  부서  프로그램  안내  부서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체험프로그램  제공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예약정보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작성  제출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예약정보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취합  예약관리대장  예약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예약자  예약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차등환불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정보  전달  고객  요청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요청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신청  종류  고객  프로그램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안내  대여  체험프로그램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8011" y="987972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콘텐츠기획운영부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00138" y="6186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엔티티타입도출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2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06953"/>
              </p:ext>
            </p:extLst>
          </p:nvPr>
        </p:nvGraphicFramePr>
        <p:xfrm>
          <a:off x="268011" y="1325563"/>
          <a:ext cx="11697968" cy="1798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98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1006098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</a:tblGrid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419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포괄적인 업무프로세스 해당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부서  강사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강사모집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서류합격자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서류심사  합격자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합격자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국가기관  강사  평가점수  합격자  최종합격여부  합격자  정식강사등록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강사등록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정식등록여부  프로그램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스케줄링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프로그램별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프로그램  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부서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브로슈어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예약정보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부서  결제정보  예약관리대장  결제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예약내역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강사  예약자  예약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최종결제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프로그램  고객  프로그램  체험프로그램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중복되는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부서 프로그램 강사 모집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등록희망서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고객 평가점수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스케줄링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 결제 예약 직원 공간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누락된엔티티타입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유추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…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최종 </a:t>
                      </a:r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후보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부서 프로그램 강사 모집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등록희망서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고객 평가점수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고용계약서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스케줄링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면접 결제 예약 직원 공간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4497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8011" y="987972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콘텐츠기획운영부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00138" y="6186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엔티티타입도출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8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327533"/>
              </p:ext>
            </p:extLst>
          </p:nvPr>
        </p:nvGraphicFramePr>
        <p:xfrm>
          <a:off x="268011" y="1321954"/>
          <a:ext cx="11697968" cy="4870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98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1006098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</a:tblGrid>
              <a:tr h="2906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2359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명사도출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 제공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하늘다락방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독채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  커플  공간구성    다락방    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꽃그림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맛  다락방  설치  주방가전  주방용품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외부세면대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  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14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  지인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큰거실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  작은방  욕실  구성  마루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가족행사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가능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16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침구류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구비  살균소독  체크  고객  제공  관리  이전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룸메이드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두명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비품  일자  규격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이월재고량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현재고량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발주여부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비고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객실청소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준비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완료  내용  체크인  기관  로비  진행  체크인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입금확인  예약  고객정보  체크인관리표  여부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객실타입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연락처  객실요금  합계금액  확인  체크  고객  열쇠  체크아웃  확인  부분  고의  파손  손해배상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이용과정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물건  경우  청소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바베큐장비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경우  무료제공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바베큐이용관리대장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현재고량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당일사용량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발주여부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비고    숯  객실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shop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체험프로그램  비치  객실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shop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숙박기간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할인쿠폰  서비스  문의  가능  서비스  전화기  처리  서비스  고데기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리뉴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프론트  무료  가능  불가능  일자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비품명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단위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당일사용량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적정재고량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관리자  재고  객실  기관  전화문의  희망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숙박기간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개인정보  연락처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객실예약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숙박업소예약사이트  페이스북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지인소개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결제방법  환불  숙지  완료  객실예약관리대장  고객명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객실호수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인원  신청  이용요금  잔액  작성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24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시간  예약  결제  기관  은행  확인  결제완료  문자  내역  적용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숙박일자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연락처  픽업서비스  여부    발송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24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시간  예약  취소  문자  내역  객실예약관리대장  객실  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환불규정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일자  환불  숙박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불가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환불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환불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5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환불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6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환불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환불  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70%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80%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프론트  진행  문의  연락처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예약날짜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계좌번호  진행  제외  취소  계좌  환불  문자  전송  체크인  동반  환불  고객님  예약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예약날짜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경우  예약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24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24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시간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환불규정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계약  동의  환불  입금  제외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환불진행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제외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처리  오후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  이후  숙박  종료  기관  객실  반납  발생  정산  방문  불가능  사태  방문  지참  도착  방문자  작성  체크인  금연구역  위험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폭죽사용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사용  시설물  분실  고객님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객실사용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부주의  귀중품  포함  파손  책임  경우  문의  입금  결제  취소  시설물  개인  유념  부주의  객실  기준  추가요금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명당 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20,000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원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45422"/>
                  </a:ext>
                </a:extLst>
              </a:tr>
              <a:tr h="22210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개념이 불분명한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제공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하늘다락방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독채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  커플  공간구성    다락방    방  에어컨  주방  그릇  준비  설치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10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  최대  가족  교류  누마루  큰방  주방  두개  독채  연결  단체모임  수용인원  최대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20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수건류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구비품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실시  환경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입실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룸메이드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두명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비품  일자  규격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이월재고량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현재고량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발주여부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비고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객실청소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준비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완료  내용  체크인  기관  진행  체크인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입금확인  예약  고객정보  체크인관리표  여부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객실타입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연락처  객실요금  합계금액  확인  체크  고객  열쇠  체크아웃  체크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제공  이용  숯  직원  일자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이용일시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관리자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적정재고량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기입  고객  제공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브로셔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브로셔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객실이용객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픽업서비스  체험프로그램  제공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서비스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비품  고객님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렌즈통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충전기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신분증보관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대여  재고  비품관리대장    규격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이월재고량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현재고량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발주여부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비고  확인  예약  프론트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숙박기간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개인정보  연락처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객실예약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숙박업소예약사이트  페이스북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지인소개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결제방법  환불  예약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프론트직원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예약일자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연락처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방문일자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픽업서비스  여부  계약금  비고  고객  입금  내역  완료  직원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입금여부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고객님  처리  예약완료  객실예약관리대장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숙박스케줄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고객명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객실호수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신청  기입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예약문자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미입금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초과  자동  안내  발송  동일  적용  예약  환불  안내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숙박당일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불가  환불  숙박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10%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20%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40%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50%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60%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숙박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8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환불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9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일전  환불  기관  문의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연락처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예약날짜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계좌번호  진행  제외  취소  계좌  환불  문자  전송  체크인  동반  환불  고객님  취소  변경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당일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하루전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경과  계산  계약  동의  환불  입금  제외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환불진행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제외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예약취소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처리  오후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  이후  숙박  종료  기관  객실  반납  발생  정산  예약  입금  결제  취소  시설물  객실  기준  추가요금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명당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20,000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원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1855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8011" y="987972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숙박운영부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00138" y="6186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엔티티타입도출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9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92196"/>
              </p:ext>
            </p:extLst>
          </p:nvPr>
        </p:nvGraphicFramePr>
        <p:xfrm>
          <a:off x="268011" y="1325563"/>
          <a:ext cx="11697968" cy="2057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98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1006098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</a:tblGrid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593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특성 및 속성값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객실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객실청소원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객실청소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프론트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체크인관리표  고객  청소  숯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바베큐이용관리대장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객실  체험프로그램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객실이용객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체험프로그램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서비스  비품  고객님  기관  프론트  개인정보  객실예약관리대장  내역  직원  문자  객실예약관리대장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객실예약관리대장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일자  프론트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예약날짜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419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포괄적인 업무프로세스 해당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객실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객실청소원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비품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객실청소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프론트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로비사무원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체크인관리표  고객  청소  숯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바베큐이용관리대장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객실  체험프로그램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객실이용객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체험프로그램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서비스  비품  고객님  객실  직원  객실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프론트직원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기관  고객님  내역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내역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객실  기관  문의  고객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중복되는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 고객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체크인관리표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브로셔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서비스 비품관리대장 기관 직원 개인정보 객실예약관리대장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누락된엔티티타입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유추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…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최종 </a:t>
                      </a:r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후보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 고객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객실관리표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체크인관리표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브로셔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서비스 비품관리대장 기관 직원 개인정보 객실예약관리대장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4497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8011" y="987972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숙박운영부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00138" y="6186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엔티티타입도출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70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34571"/>
              </p:ext>
            </p:extLst>
          </p:nvPr>
        </p:nvGraphicFramePr>
        <p:xfrm>
          <a:off x="268014" y="1325563"/>
          <a:ext cx="11697968" cy="480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98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1006098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</a:tblGrid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1508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명사도출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부서  제작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상품제작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상품기획서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기획서  협력업체  샘플  재질  자재  협력업체  샘플  결정  수정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상품기획서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재발송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요청  결정  결정사항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상품샘플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작성  보고서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발주계약서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지급시기  소명  공장  검수  의무사항  체결  발주서  상품명  색상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총금액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작성  전달  공유  기획서  기한  제작  관리  발송  매장  납품  회사  제공  사업제안사항  회사소개  제출  납품  거절  납품업체  회의  선정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금액  단가  작성  부서  합의  계약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공유  선정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작성자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분류번호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수량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상품설명서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상품구성  재질  기관  계약서  매장  납품  공장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입고상품량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입고예정일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상품재고수량  납품업체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납품확인서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상품명  합계  납품업체  발송  수량  확인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검수기간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판매  상표권  권리  상품명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허위내용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실제  기관  위반  불가능  검수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내용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제품검수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매장  기관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재고대장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규격  입고일  작성  매장  보관  진열  계약기간  납품업체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납품계약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해지  분기별  계약연장여부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판매실적률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80%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이하  승인  납품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선입선출  전일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수량  판매처  진열  체크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체크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시재  비고란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사원교육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사원교육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보고서  금전  사용법  안전수칙  고객응대방법  수료  매장  점검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오픈시간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오픈  매장  진열  구경  상품  배치  결제  현금  구매  직원  회원  고객  비치  내역  매장직원  설명  고객  매장  회원가입양식서  주소  이메일  작성  제출  회원가입양식서  관리  기록  회원가입  회원적립제도  구매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5%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적립  현금  상품  매장직원  정보  매장  재고  안내  고객  매장직원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상품입고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상품  발주  판매량  발주요청대장  내역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전달  요청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발주  예약주문  요청  제공  성명  전화번호  주문일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예약금  일부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영수증  전달  지참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보관  예약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주일  원칙  고객  전화번호  고객  영수증  지참  구매  변심  매장직원  현장  환불  구매일  영수증  상품  매장  매장직원  확인  일주일  제품상품상태  일주일  부주의  포장  불가능  판매대장기록  기재  판매  상품  매장  판매량관리대장  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판매량관리대장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매주  파악  분기별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마지막날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매출관리대장  상품명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상품판매가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월간  연간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상품번호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상품판매가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연단위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매출액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45422"/>
                  </a:ext>
                </a:extLst>
              </a:tr>
              <a:tr h="1508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개념이 불분명한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부서  제작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상품제작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상품기획서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기획서  협력업체  샘플  재질  자재  협력업체  샘플  결정  수정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상품기획서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재발송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요청  결정  결정사항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상품샘플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작성  보고서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발주계약서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지급시기  소명  공장  검수  의무사항  체결  발주서  상품명  색상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총금액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작성  전달  공유  기획서  기한  제작  관리  발송  매장  납품  회사  제공  사업제안사항  회사소개  제출  납품  거절  납품업체  회의  선정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금액  단가  작성  부서  합의  계약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공유  선정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작성자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분류번호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수량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상품설명서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상품구성  재질  기관  계약서  매장  납품  공장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입고상품량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입고예정일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상품재고수량  납품업체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납품확인서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상품명  합계  납품업체  발송  수량  확인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검수기간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판매  상표권  권리  상품명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허위내용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실제  기관  위반  불가능  검수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내용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제품검수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매장  기관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재고대장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규격  입고일  작성  매장  보관  진열  계약기간  납품업체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납품계약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해지  분기별  계약연장여부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판매실적률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80%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이하  승인  납품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선입선출  전일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수량  판매처  진열  체크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체크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시재  비고란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사원교육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사원교육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보고서  금전  사용법  안전수칙  고객응대방법  수료  매장  점검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오픈시간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오픈  매장  진열  구경  상품  배치  결제  현금  구매  직원  회원  고객  비치  내역  매장직원  설명  고객  매장  회원가입양식서  주소  이메일  작성  제출  회원가입양식서  관리  기록  회원가입  회원적립제도  구매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5%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적립  현금  상품  매장직원  정보  매장  재고  안내  고객  매장직원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상품입고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상품  발주  판매량  발주요청대장  내역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전달  요청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발주  예약주문  요청  제공  성명  전화번호  주문일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예약금  일부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영수증  전달  지참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보관  예약 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주일  원칙  고객  전화번호  고객  영수증  지참  구매  변심  매장직원  현장  환불  구매일  영수증  상품  매장  매장직원  확인  일주일  제품  환불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상품파손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환불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환불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내역  운영시간  종료  상품  매장  판매량관리대장  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판매량관리대장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매주  파악  분기별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마지막날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매출관리대장  상품명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상품판매가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월간  연간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상품번호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상품판매가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연단위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매출액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상품관리팀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1855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8011" y="987972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상품제작판매부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00138" y="6186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엔티티타입도출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51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4946538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기획의도 및 배경</a:t>
            </a:r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0769" y="1690002"/>
            <a:ext cx="8336826" cy="1052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궁에서는 숙박시설예약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체험프로그램 수강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상품구매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공간임대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등의 서비스를 제공하고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 공간에서 여러가지 경험을 제공하여 다채로움을 가지고 있지만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고객의 입장에서는 원하는 서비스만큼 비슷한 절차를 여러 번 밟아야 하는 번거로움이 존재한다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4" name="타원 3"/>
          <p:cNvSpPr/>
          <p:nvPr/>
        </p:nvSpPr>
        <p:spPr>
          <a:xfrm>
            <a:off x="271779" y="1200969"/>
            <a:ext cx="2343807" cy="2343807"/>
          </a:xfrm>
          <a:prstGeom prst="ellipse">
            <a:avLst/>
          </a:prstGeom>
          <a:noFill/>
          <a:ln w="76200">
            <a:solidFill>
              <a:srgbClr val="ECECF7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21F4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원스톱 서비스 제공</a:t>
            </a:r>
          </a:p>
        </p:txBody>
      </p:sp>
      <p:sp>
        <p:nvSpPr>
          <p:cNvPr id="17" name="타원 16"/>
          <p:cNvSpPr/>
          <p:nvPr/>
        </p:nvSpPr>
        <p:spPr>
          <a:xfrm>
            <a:off x="441130" y="1369710"/>
            <a:ext cx="2016280" cy="2016280"/>
          </a:xfrm>
          <a:prstGeom prst="ellipse">
            <a:avLst/>
          </a:prstGeom>
          <a:noFill/>
          <a:ln w="38100">
            <a:solidFill>
              <a:srgbClr val="ECECF7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3021725" y="1454313"/>
            <a:ext cx="9059917" cy="1526452"/>
          </a:xfrm>
          <a:prstGeom prst="bracketPair">
            <a:avLst/>
          </a:prstGeom>
          <a:ln w="76200">
            <a:solidFill>
              <a:srgbClr val="ECE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8014" y="3948803"/>
            <a:ext cx="2343807" cy="2343807"/>
          </a:xfrm>
          <a:prstGeom prst="ellipse">
            <a:avLst/>
          </a:prstGeom>
          <a:noFill/>
          <a:ln w="76200">
            <a:solidFill>
              <a:srgbClr val="C1C1E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221F4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물리적 한계</a:t>
            </a:r>
            <a:r>
              <a:rPr lang="en-US" altLang="ko-KR" b="1" dirty="0" smtClean="0">
                <a:solidFill>
                  <a:srgbClr val="221F4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b="1" dirty="0" smtClean="0">
                <a:solidFill>
                  <a:srgbClr val="221F4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b="1" dirty="0" smtClean="0">
                <a:solidFill>
                  <a:srgbClr val="221F4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극복</a:t>
            </a:r>
            <a:endParaRPr lang="ko-KR" altLang="en-US" b="1" dirty="0">
              <a:solidFill>
                <a:srgbClr val="221F4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7365" y="4117544"/>
            <a:ext cx="2016280" cy="2016280"/>
          </a:xfrm>
          <a:prstGeom prst="ellipse">
            <a:avLst/>
          </a:prstGeom>
          <a:noFill/>
          <a:ln w="38100">
            <a:solidFill>
              <a:srgbClr val="C1C1E5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90769" y="4555970"/>
            <a:ext cx="8336826" cy="1052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COVID19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인해 직접 방문에 대한 제한이 강화된 만큼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비대면으로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가능한 서비스를 제공하는게 주요 이슈가 되었다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사회적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거리두기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실현으로 방문객 수가 급감함에 따라 새로운 판도를 개척하고자 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" name="양쪽 대괄호 23"/>
          <p:cNvSpPr/>
          <p:nvPr/>
        </p:nvSpPr>
        <p:spPr>
          <a:xfrm>
            <a:off x="3021725" y="4320281"/>
            <a:ext cx="9059917" cy="1526452"/>
          </a:xfrm>
          <a:prstGeom prst="bracketPair">
            <a:avLst/>
          </a:prstGeom>
          <a:ln w="76200">
            <a:solidFill>
              <a:srgbClr val="C1C1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4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615695"/>
              </p:ext>
            </p:extLst>
          </p:nvPr>
        </p:nvGraphicFramePr>
        <p:xfrm>
          <a:off x="268014" y="1325563"/>
          <a:ext cx="11697968" cy="3398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98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1006098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</a:tblGrid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단계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593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특성 및 속성값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부서  제작  의뢰  작성  부서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샘플요청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전달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제작여부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샘플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상품기획서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재발송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요청  결정  보고서  상품정보  작성  보고서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발주계약서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발주서  협력업체  매장관리담당자  협력업체  기재  제작  관리  발송  매장  납품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납품제안서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제출  납품  거절  납품업체  선정  작성  부서  작성  체결  공유  선정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 계약서  매장  납품  상품  작성  발송  작성  보고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기관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발주  입고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공유  상품  재고  상품보관창고  작성  매장  보관  진열  계약기간  납품업체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납품계약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해지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판매실적률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승인  납품  상품  진열장  진열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  체크  시재  기록  진행  사원  점검  매장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진열  상품  결제  현금  구매  직원  회원  고객  비치  확인  설명  고객  매장  회원가입양식서  매장직원  작성  보관  회원관리대장  고객  매장  구매  사용  고객  상품  요청  상품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매장직원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상품입고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발주요청대장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전달  요청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발주  예약주문  요청  제공  작성  전달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전달  지참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관리  상품  입고  고객  지참  구매  고객  상품  매장  매장직원  고객  기재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매장  판매량관리대장  시재  보관  파악  매출관리대장  작성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419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포괄적인 업무프로세스 해당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부서  제작  기획서  협력업체  샘플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상품기획서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결정사항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상품샘플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결정사항  업체  발주서  매장관리담당자  기획서  부서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부서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납품제안서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납품  상품  계약서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상품설명서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계약서  매장  납품  상품  납품업체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납품업체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판매  발주  입고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매장  기관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재고대장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재고  납품업체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납품업체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납품계약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발주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판매대장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사원  매장  고객  방문  상품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바로결제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카드결제  매장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회원관리대장  고객  회원가입양식서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회원가입양식서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고객  회원적립제도  현금  고객  상품  요청  상품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고객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매장직원  고객  발주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발주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납품상품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제작상품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발주  예약주문  기관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매장담당자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예약상품수령  예약  입고  고객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예약상품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구매  고객  상품  방문  제품  판매대장기록  </a:t>
                      </a:r>
                      <a:r>
                        <a:rPr lang="ko-KR" altLang="en-US" sz="1100" kern="1200" dirty="0" err="1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매장관리자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 매장    판매량관리대장  매출관리대장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중복되는 명사 제거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부서 상품 제작 협력업체 매장 납품 판매 발주 사원 고객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누락된엔티티타입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유추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…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251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최종 </a:t>
                      </a:r>
                      <a:r>
                        <a:rPr lang="ko-KR" altLang="en-US" sz="110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후보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부서 상품 제작 협력업체 매장 납품 판매 발주 사원 고객 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4497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8011" y="987972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상품제작판매부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00138" y="6186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엔티티타입도출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9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9159" y="61864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67900"/>
              </p:ext>
            </p:extLst>
          </p:nvPr>
        </p:nvGraphicFramePr>
        <p:xfrm>
          <a:off x="268014" y="1325559"/>
          <a:ext cx="11697968" cy="48672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1541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5331853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171978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222413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810183">
                  <a:extLst>
                    <a:ext uri="{9D8B030D-6E8A-4147-A177-3AD203B41FA5}">
                      <a16:colId xmlns:a16="http://schemas.microsoft.com/office/drawing/2014/main" val="3702196940"/>
                    </a:ext>
                  </a:extLst>
                </a:gridCol>
              </a:tblGrid>
              <a:tr h="3244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설명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동의어 유의어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구분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 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6518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기관을 구성하는 부서에 대한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직원의 소속을 명시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인사채용을 요청하거나 해당 부서에 지원서 심사를 요청하기 위해 사용된다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ID...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6518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기관에 재직중인 직원에 대한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직무부여 및 권한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소속을 확인하고 급여 지급을 위해 사용한다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주민등록등본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통장사본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신분증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5090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커리큘럼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기관의 숙박운영부에서 운영하는 직원교육과정에 대한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숙박과 관련된 교육으로 구성되어있으며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수강자는 수강하고자하는 강의를 선택하기위해 사용한다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교육과정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고객응대 안전교육 긴급상황대처훈련 외국어 객실 청소법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5090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기관이 임대할 수 있는 공간에 대한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 정보를 바탕으로 임대희망업체는 임대희망서를 작성하며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임대승인 및 시설관리 등에 사용된다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임대공간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사용일정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5090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기관이 제공하는 임대공간사용을 원하는 업체에 대한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임대업체심사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임대차계약에 사용되며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임차료요청 및 세금계산서 발행에 필요한 정보를 담는다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입점희망업체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사업형태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5090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임대를 위해 본 기관에 제공해야하는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임대승인을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위한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자격심사에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사용된다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희망사유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임대계획서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브랜드소개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매출계획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80144975"/>
                  </a:ext>
                </a:extLst>
              </a:tr>
              <a:tr h="5090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임대심사표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임대희망업체 심사에 사용되는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임대승인여부 및 임대 연장불가여부를 결정하는데 활용된다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계획서점수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의사소통원활여부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업체실적 고객반응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27525218"/>
                  </a:ext>
                </a:extLst>
              </a:tr>
              <a:tr h="6936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임차인과 임대인의 권리 및 의무사항을 포함하는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임대인에게 임차료를 요청하거나 임차인에게 시설관리보완요청 시 사용될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또 단기임대건에 대한 기록자료정보를 확인할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임대동의약관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21113347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9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9159" y="61864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644801"/>
              </p:ext>
            </p:extLst>
          </p:nvPr>
        </p:nvGraphicFramePr>
        <p:xfrm>
          <a:off x="268014" y="1325563"/>
          <a:ext cx="11697968" cy="48672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1541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5331853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171978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222413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810183">
                  <a:extLst>
                    <a:ext uri="{9D8B030D-6E8A-4147-A177-3AD203B41FA5}">
                      <a16:colId xmlns:a16="http://schemas.microsoft.com/office/drawing/2014/main" val="3702196940"/>
                    </a:ext>
                  </a:extLst>
                </a:gridCol>
              </a:tblGrid>
              <a:tr h="3215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설명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동의어 유의어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구분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 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5202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직원채용공고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부서의 요청에 따라 채용을 진행하기 위한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구직자가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채용신청을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하기 위해 확인하고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채용과정에서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채용부문에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따라 진행에 혼선을 방지하기 위해 사용한다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접수기간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서류전형합격발표일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5964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기관에 입사를 희망하는 자가 제공해야하는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 심사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서류합격안내 및 면접당일 본인확인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면접심사 등 전반적인 채용 프로세스에 활용된다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이력서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경력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6794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직원채용면접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서류합격자의 면접장소 방문 시 본인확인 및 대기실 안내를 위해 사용된다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또 면접관이 지원자를 심사하기 위해 사용하며 본 정보를 토대로 최종합격자를 선발한다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8703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당사와 계약하기 위한 강사의 기본정보와 강사별로 진행하는 프로그램에 관한 정보를 포함하고 있고 예약 실적에 따른 정산을 위해 필요한 정보를 포함하고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정식강사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합격자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합격자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5044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모집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당사에서 프로그램을 등록하기 위해서 강사를 모집하고 모집 시 강사의 기본정보와 프로그램에 설명을 포함하고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강사모집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모집안내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공고안내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6874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기관의 콘텐츠기획운영부가 운영하는 체험프로그램 개설 신청자가 제공해야하는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기관은 본 정보를 서류심사 및 면접에 사용한다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전문분야 자격요건 우대사항 접수기간 교육일정 내용  강사채용공지 공고번호 모집분야 우대조건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80144975"/>
                  </a:ext>
                </a:extLst>
              </a:tr>
              <a:tr h="6874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강사면접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당사의 서류심사에 합격한 합격자들의 정보를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포함가고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있고 서류합격자들에 한해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면접안내를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합니다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 후 최종합격자를 가립니다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최종합격자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면접안내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면접안내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면접합격여부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27525218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6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9159" y="61864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12324"/>
              </p:ext>
            </p:extLst>
          </p:nvPr>
        </p:nvGraphicFramePr>
        <p:xfrm>
          <a:off x="268014" y="1325561"/>
          <a:ext cx="11697968" cy="4867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1541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5331853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171978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222413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810183">
                  <a:extLst>
                    <a:ext uri="{9D8B030D-6E8A-4147-A177-3AD203B41FA5}">
                      <a16:colId xmlns:a16="http://schemas.microsoft.com/office/drawing/2014/main" val="3702196940"/>
                    </a:ext>
                  </a:extLst>
                </a:gridCol>
              </a:tblGrid>
              <a:tr h="316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설명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동의어 유의어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구분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 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5120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강사고용계약서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당사와 계약하기 위한 강사의 기본정보와 필수 서류에 관한 기본정보를 포함하고 있고 당사의 직무별 직원의 기본정보를 포함하고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필요서류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5870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당사에 등록하기 위한 프로그램들의 정보와 프로그램 선호도에 따른 개편을 위한 정보를 포함하고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브로슈어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항목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6766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당사의 강사 모집 시 최종 합격자의 정보를 포함하고 있고 시범프로그램 운영 시 예약한 고객의 정보를 포함하고 있으며 고객이 그 프로그램에 따라 점수를 부여한 값에 대한 정보를 포함하고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고객평가점수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스케줄링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당사와 계약된 프로그램의 기본정보를 포함하고 있고 프로그램 별 예약 정보를 포함하고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예약관리대장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10367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기관의 숙박시설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결제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상품을 구매하는 고객에 대한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숙박시설 예약시 체크인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체크아웃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부가서비스활용 등 숙박시설 이용의 전반적인 프로세스에서 활용된다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또 상품 구매시 배송을 위해 사용되며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이용 시 참여 안내 및 일정 안내를 위해 활용된다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공통적으로 환불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 취소 시에도 사용된다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예약프로그램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4965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기관의 서비스를 이용하는 고객에게 제공하는 할인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고객의 구매내역에 따라 제공되는 할인쿠폰과 적용할 수 있는 항목이 달라진다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적용품목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80144975"/>
                  </a:ext>
                </a:extLst>
              </a:tr>
              <a:tr h="6766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예약한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또는 숙박정보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내역을 확인하기 위해 필요한 정보와 예약 시 등록한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예약정보와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예약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변경시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필요한 정보를 포함하고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 시 필요한 고객의 기본 정보도 포함하고 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예약취소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예약여부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예약일자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객실호수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방문일자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27525218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180727"/>
              </p:ext>
            </p:extLst>
          </p:nvPr>
        </p:nvGraphicFramePr>
        <p:xfrm>
          <a:off x="268014" y="1325561"/>
          <a:ext cx="11697968" cy="4867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1541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5331853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171978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222413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810183">
                  <a:extLst>
                    <a:ext uri="{9D8B030D-6E8A-4147-A177-3AD203B41FA5}">
                      <a16:colId xmlns:a16="http://schemas.microsoft.com/office/drawing/2014/main" val="3702196940"/>
                    </a:ext>
                  </a:extLst>
                </a:gridCol>
              </a:tblGrid>
              <a:tr h="3084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설명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동의어 유의어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구분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 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4990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예약자가 결제를 하기 위해서 필요한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예약내역에 따른 결제를 위해 필요한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예약별 강사비와 통역비 정산을 위해 필요한 정보를 포함하고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결제정보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결제방법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행위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예약자명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결제방법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5721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기관의 숙박시설에서 재공하는 객실에 대한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고객은 이 정보를 토대로 원하는 숙박공간을 선택할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또 객실관리를 위한 정보로도 사용된다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객실타입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수용인원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객실구성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118589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기관에서 객실의 청결유지 및 숙박시설 내에서 고객이 사용하는 비품에 대한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고객의 체크인 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체크아웃 후 객실 상태 파악 및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파손여부를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점검하기 위해 사용된다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또 고객이 사전에 요청한 비품이나 설비를 파악하여 준비하기 위해 사용된다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객실관리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비품재고를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파악하고 발주하기 위해 사용한다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또 기본적으로 비치되지 않는 비품에 대해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대여요청을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받은 경우 대여자에 대한 정보와 회수에 대한 정보를 기록하기 위해 사용한다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또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바베큐장비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대여정보를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확인할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비품목록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세척여부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작성일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당일사용량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현재고량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적정재고량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5507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기관과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계약하기 위한 업체의 기본정보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 시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발생하는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정산내역에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관한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업체별 상품의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업체별로 계약을 맺은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매장정보를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포함하고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발주계약서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6594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기관이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상품을 제작하기 위한 정보로서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재고현황을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관리하기 위해서 필요한 정보를 포함하고 있고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기관에서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판매대행하는 상품에 대한 정보를 포함하고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상품정보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샘플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상품제작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제작요청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상품가격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제작상품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제작여부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당사와 상품 제작을 위해 계약하기 위한 제작업체의 기본정보와 당사에 상품을 납품하는 업체의 정보를 포함하고 있고 업체 간의 정산 정보를 포함하고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제작업체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80144975"/>
                  </a:ext>
                </a:extLst>
              </a:tr>
              <a:tr h="6076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당사와 계약하기 위한 업체의 기본정보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계약된 업체로부터 납품상품의 배송을 받기위한 배송정보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납품현황을 파악하기 위한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당사에 납품하는 상품정보를 포함하고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납품제안서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납품내역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행위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납품현황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27525218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89159" y="61864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90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07128"/>
              </p:ext>
            </p:extLst>
          </p:nvPr>
        </p:nvGraphicFramePr>
        <p:xfrm>
          <a:off x="268014" y="1325564"/>
          <a:ext cx="11697968" cy="48672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1845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515154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171978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222413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810183">
                  <a:extLst>
                    <a:ext uri="{9D8B030D-6E8A-4147-A177-3AD203B41FA5}">
                      <a16:colId xmlns:a16="http://schemas.microsoft.com/office/drawing/2014/main" val="3702196940"/>
                    </a:ext>
                  </a:extLst>
                </a:gridCol>
              </a:tblGrid>
              <a:tr h="2960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설명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동의어 유의어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 구분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 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6330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당사에서 관리하는 매장 매장정보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매장에서 상품을 구매하는 고객들의 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매장을 관리하는 당사의 직원에 대한 기본정보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매장별 상품주문내역에 따른 상품정보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당사에 상품을 납품하는데 필요한 납품업체정보를 포함하고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매장관리자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매장관리담당자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관리자명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재고량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납품업체명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4645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구매한 상품을 전달하기 위해 필요한 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행위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6330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구매한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상품내역을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확인하기 위한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상품을 결제하기 위한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 시 등록한 회원정보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판매된 상품의 정보와 반품 교환된 상품에 대한 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상품별 고객 선호도 값과 판매 실적에 관한 정보를 포함하고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판매대장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판매실적률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상품가격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617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상품장바구니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구매를 원하는 상품을 모아놓은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총액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617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상품위시리스트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마음에 드는 상품을 모아놓은 정보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339164"/>
                  </a:ext>
                </a:extLst>
              </a:tr>
              <a:tr h="361729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프로그램장바구니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예약를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원하는 프로그램을 모아놓은 정보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고유번호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수량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가격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총액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92111431"/>
                  </a:ext>
                </a:extLst>
              </a:tr>
              <a:tr h="361729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프로그램위시리스트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마음에 드는 프로그램을 모아놓은 정보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고유번호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25499057"/>
                  </a:ext>
                </a:extLst>
              </a:tr>
              <a:tr h="46455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객실게시판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객실정보를 포함하고 있으며 객실에 관하여 문의내용을 포함하고 답변하는 직원의 정보를 포함하고 있다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고유번호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제목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내용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파일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47495640"/>
                  </a:ext>
                </a:extLst>
              </a:tr>
              <a:tr h="46455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프로그램게시판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프로그램정보를 포함하고 있으며 프로그램에 관하여 문의내용을 포함하고 답변하는 직원의 정보를 포함하고 있다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고유번호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프로그램번호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제목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내용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파일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61117919"/>
                  </a:ext>
                </a:extLst>
              </a:tr>
              <a:tr h="46455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상품게시판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상품정보를 포함하고 있으며 상품에 관하여 문의내용을 포함하고 답변하는 직원의 정보를 포함하고 있다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중심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고유번호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제목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내용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파일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...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53199076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89159" y="61864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엔티티타입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2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3948" y="6186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관계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393399"/>
              </p:ext>
            </p:extLst>
          </p:nvPr>
        </p:nvGraphicFramePr>
        <p:xfrm>
          <a:off x="268014" y="1325557"/>
          <a:ext cx="11697968" cy="48672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8803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7017704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542540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608921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3222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기준개체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관계형태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참여방법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관련개체타입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2204">
                <a:tc rowSpan="10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부서는 여러명의 직원이 존재한다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직원은 하나의 부서에 속할수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564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부서는 여러개의 직원채용공고를 낼수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직원채용공고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직원채용공고는 하나의 부서의 속한다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부서는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여러명의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직원교육을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하나의 부서에 속한다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부서는 여러개의 직원 채용면접을 실시할수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직원채용면접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면접은 하나의 부서에 속한다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부서는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여러개의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임대 심사를 실시할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임대심사표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임대심사는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하나의 부서에 속한다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22204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직원채용면접은 한명의 지원자와 면접을 실시한다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지원자는 하나의 직원채용면접을 받을수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22204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임대심사표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임대심사는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여러개의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허가요청서를 전달 받는다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22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허가요청서는 하나의 임대심사표에 속한다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2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48025"/>
              </p:ext>
            </p:extLst>
          </p:nvPr>
        </p:nvGraphicFramePr>
        <p:xfrm>
          <a:off x="268015" y="1325557"/>
          <a:ext cx="11713997" cy="48672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0898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702731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544654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611126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3016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기준개체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관계형태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참여방법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관련개체타입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160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허가요청서는 하나의 임대계약서를 전달받는다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임대계약서는 하나의 허가요청서에 속한다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0160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임대업체는 여러개의 임대계약서를 작성한다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임대계약서는 하나의 임대업체에 속한다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0160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임대계약서는 각각의 공간을 이용할 수 있다는 계약내용을 포함하고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43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공간은 각각의 임대계약서에 의해서 계약되어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1605">
                <a:tc rowSpan="8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 직원은 여러개의 강사모집 공고를 낼 수있다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강사모집공고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강사모집은 하나의 직원에 의해서 공고되어 진다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 직원은 여러개의 고용계약서를 관리할수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고용계약서는 한명의 직원이 관리된다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 직원은 여러개의 상품 발주서를 작성할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상품발주서는 직원에 의해서 관리된다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직원은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여러개의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게시판을 관리한다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게시판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61135421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게시판은 직원에 의해서 관리된다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72006953"/>
                  </a:ext>
                </a:extLst>
              </a:tr>
              <a:tr h="3016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강사는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여러개의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고용계약서를 작성할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23948" y="6186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관계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20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90103"/>
              </p:ext>
            </p:extLst>
          </p:nvPr>
        </p:nvGraphicFramePr>
        <p:xfrm>
          <a:off x="268014" y="1325557"/>
          <a:ext cx="11697968" cy="48672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8803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7017704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542540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608921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3021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기준개체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관계형태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참여방법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관련개체타입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2199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고용계약서는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강사에 의해서 작성된다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28133568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강사는 하나의 강사채용면접을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진행할수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 채용 면접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강사채용면접을 통해서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강사를 뽑는다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3429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 강사는 하나의 등록희망서를 작성하여 제출할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등록희망서는 한명의 강사에 의해서 작성된다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02199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고용계약서로 인해 등록된 강사는 각각의 프로그램을 등록할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프로그램에는 각각의 등록된 강사로 부터 등록되어 진다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2199">
                <a:tc rowSpan="8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프로그램은 다중의 평가점수를 부여받는다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평가점수는 하나의 프로그램에 등록된다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프로그램은 여러개의 바구니에 담길수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바구니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바구니들은 하나의 프로그램을 담을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프로그램은 여러개의 위시리스트에 담길수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위시리스트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위시리스트들은 하나의 프로그램을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담을수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 강사는 여러개의 고용계약서를 작성할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0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고용계약서는 한명의 강사에 의해서 작성된다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23948" y="6186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관계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7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9850"/>
              </p:ext>
            </p:extLst>
          </p:nvPr>
        </p:nvGraphicFramePr>
        <p:xfrm>
          <a:off x="268014" y="1325557"/>
          <a:ext cx="11697968" cy="48672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8803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7017704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542540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608921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3016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기준개체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관계형태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참여방법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관련개체타입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1605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프로그램은 여러개의 스케줄을 가진다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스케줄은 하나의 프로그램을 가진다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프로그램은 한 건 이상의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게시글을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작성할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프로그램게시판</a:t>
                      </a: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415322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게시판은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 이상의 상품정보를 포함한다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               </a:t>
                      </a: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86918643"/>
                  </a:ext>
                </a:extLst>
              </a:tr>
              <a:tr h="301605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스케줄은 각각의 공간 이용에 관한 정보를 포함한다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fontAlgn="t"/>
                      <a: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/>
                      </a:r>
                      <a:br>
                        <a:rPr lang="ko-KR" altLang="en-US" sz="11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43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공간은 각각의 스케줄에 의해서 사용여부를 결정한다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스케줄은 각각의 예약을 통해서 관리한다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예약은 하나의 스케줄에 정리한다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1605">
                <a:tc rowSpan="7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 고객은 각각의 예약정보를 입력한다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예약은 한명의 고객의 정보를 포함하고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 고객은 프로그램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객실정보를 포함하고 있는 여러개의 바구니를 이용할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바구니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바구니는 한명의 고객 정보를 포함한다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 고객은프로그램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객실정보를  포함하고 있는 여러개의 위시리스트를 이용할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위시리스트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위시리스트는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고객 정보를 포함하고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01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고객은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여러개의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구매정보를 포함할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23948" y="6186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관계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4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4946538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기획의도 및 배경</a:t>
            </a:r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0769" y="2735234"/>
            <a:ext cx="8336826" cy="2012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궁에서는 다양한 서비스만큼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숙박운영부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상품제작판매부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콘텐츠기획운영부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운영사무국가 독립적으로 운영되는 시스템이다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운영사무국과 콘텐츠기획운영부에서는 같은 공간을 사용하게 되는데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사용계획을 공유하고 상호간의 소통이 원활하지 않는 경우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더블부킹이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일어날 수 있는 위험이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같은 고객이 여러 번 방문하면서 서로 다른 서비스를 이용하게 된다면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동일한 고객의 정보가 부서별로 다르게 남아 정확한 고객정보를 관리하는데 어려움이 따를 수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4" name="타원 3"/>
          <p:cNvSpPr/>
          <p:nvPr/>
        </p:nvSpPr>
        <p:spPr>
          <a:xfrm>
            <a:off x="344884" y="2442144"/>
            <a:ext cx="2343807" cy="2343807"/>
          </a:xfrm>
          <a:prstGeom prst="ellipse">
            <a:avLst/>
          </a:prstGeom>
          <a:noFill/>
          <a:ln w="76200">
            <a:solidFill>
              <a:srgbClr val="C1C1E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하이브리드</a:t>
            </a:r>
            <a:r>
              <a:rPr lang="en-US" altLang="ko-KR" b="1" dirty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b="1" dirty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b="1" dirty="0" smtClean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업무시스템</a:t>
            </a:r>
            <a:endParaRPr lang="en-US" altLang="ko-KR" b="1" dirty="0" smtClean="0">
              <a:solidFill>
                <a:srgbClr val="221F4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4235" y="2610885"/>
            <a:ext cx="2016280" cy="2016280"/>
          </a:xfrm>
          <a:prstGeom prst="ellipse">
            <a:avLst/>
          </a:prstGeom>
          <a:noFill/>
          <a:ln w="38100">
            <a:solidFill>
              <a:srgbClr val="C1C1E5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3021725" y="2499544"/>
            <a:ext cx="9059917" cy="2090463"/>
          </a:xfrm>
          <a:prstGeom prst="bracketPair">
            <a:avLst/>
          </a:prstGeom>
          <a:ln w="76200">
            <a:solidFill>
              <a:srgbClr val="C1C1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07998"/>
              </p:ext>
            </p:extLst>
          </p:nvPr>
        </p:nvGraphicFramePr>
        <p:xfrm>
          <a:off x="268014" y="1325559"/>
          <a:ext cx="11697968" cy="486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8803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7017704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542540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608921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304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기준개체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관계형태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참여방법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관련개체타입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4205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구매정보는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고객정보를 포함하고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1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68612899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고객은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 이상의 고객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할인쿠폰을 가질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고객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명의 고객정보를 갖는다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한명의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고객은 하나 이상의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게시글을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작성할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게시판</a:t>
                      </a: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0427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게시글은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 이상의 고객에 의해서 작성된다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67189590"/>
                  </a:ext>
                </a:extLst>
              </a:tr>
              <a:tr h="30420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예약건에는 한개 이상의 객실정보를 포함한다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객실정보는 여러건의 예약정보에 포함될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04205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객실정보는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한 개 이상의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관리정보에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포함될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관리정보는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하나의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객실정보를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포함한다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객실은 한 건 이상의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게시글을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작성할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객실게시판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7528753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게시판은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 이상의 객실정보를 포함한다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               </a:t>
                      </a: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639479"/>
                  </a:ext>
                </a:extLst>
              </a:tr>
              <a:tr h="30420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결제는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 이상의 고객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할인쿠폰을 가질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고객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할인쿠폰은 하나의 결제정보를 가질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420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건의 구매는 하나의 배송정보를 갖는다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배송은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건의 구매정보를 갖는다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23948" y="6186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관계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7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14157"/>
              </p:ext>
            </p:extLst>
          </p:nvPr>
        </p:nvGraphicFramePr>
        <p:xfrm>
          <a:off x="268014" y="1325557"/>
          <a:ext cx="11697968" cy="4932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8803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7017704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542540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608921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290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기준개체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관계형태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참여방법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관련개체타입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290733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건의 구매는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결제정보를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갖는다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24761413"/>
                  </a:ext>
                </a:extLst>
              </a:tr>
              <a:tr h="29073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고객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할인쿠폰은 하나의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결제정보를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가질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21325"/>
                  </a:ext>
                </a:extLst>
              </a:tr>
              <a:tr h="290733">
                <a:tc rowSpan="1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상품 정보는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여러개의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장바구니에 포함될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장바구니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934248"/>
                  </a:ext>
                </a:extLst>
              </a:tr>
              <a:tr h="29073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장바구니에는 한개의 상품정보를 포함할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88347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상품 정보는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여러개의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위시리스트에 포함될 수 있다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위시리스트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위시리스트에는 하나의 상품정보를 포함한다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 이상의 상품정보는 여러 매장정보에 포함된다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 건 이상의 매장정보에는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 이상의 상품정보를 포함한다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상품정보는 여러개의 발주정보에 포함된다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발주정보에는 하나의 상품정보에 포함된다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상품은 하나 이상의 구매정보에 포함될 수 있다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구매정보에는 하나 이상의 상품정보를 포함할 수 있다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상품은 한 건의 협력업체정보를 갖는다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283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한 건의 협력업체는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 이상의 상품정보를 포함한다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29073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상품은 한 건 이상의 게시판 정보를 가질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선택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상품게시판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96908"/>
                  </a:ext>
                </a:extLst>
              </a:tr>
              <a:tr h="29073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게시판은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 이상의 상품정보를 포함한다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               </a:t>
                      </a: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92893836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23948" y="6186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관계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63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95454"/>
              </p:ext>
            </p:extLst>
          </p:nvPr>
        </p:nvGraphicFramePr>
        <p:xfrm>
          <a:off x="268014" y="1325557"/>
          <a:ext cx="11697968" cy="1442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8803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7017704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542540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1608921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2689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기준개체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관계형태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참여방법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관련개체타입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262024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협력업체는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 이상의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납품정보를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포함한다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26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납품정보에는 하나의 협력업체정보를 갖는다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262024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하나의 매장은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 이상의 납품정보를 포함한다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26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각각의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납품정보는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하나의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매장정보를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포함한다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필수</a:t>
                      </a:r>
                      <a:endParaRPr lang="ko-KR" altLang="en-US" sz="16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23948" y="6186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관계 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6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23572" y="602767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 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ERD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2" b="3365"/>
          <a:stretch/>
        </p:blipFill>
        <p:spPr>
          <a:xfrm>
            <a:off x="268014" y="1325563"/>
            <a:ext cx="11697968" cy="48514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3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514771"/>
              </p:ext>
            </p:extLst>
          </p:nvPr>
        </p:nvGraphicFramePr>
        <p:xfrm>
          <a:off x="268014" y="1325557"/>
          <a:ext cx="11697968" cy="4867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3818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부서별로 갖는 고유 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기관을 구성하는 부서목록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 사무실이 위치한 장소의 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부서별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연락할수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있는 전화번호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23818">
                <a:tc rowSpan="9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직원채용공고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 공고가 갖는 고유 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 제목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공고가 게시된 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모집기간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채용을 위한 서류접수기간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공고상세내용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채용절차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선발인원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자격요건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우대사항 등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서류전형합격자발표일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지원서류를 토대로 선발한 합격자 발표일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서류전형 합격자의 면접일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면접장소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면접이 진행되는 장소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입사예정일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최종선발자가 본 기관에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입사하게될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예정일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338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직원채용면접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면접건별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심사점수를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기록하기 위한 고유번호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49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757830"/>
              </p:ext>
            </p:extLst>
          </p:nvPr>
        </p:nvGraphicFramePr>
        <p:xfrm>
          <a:off x="268014" y="1325557"/>
          <a:ext cx="11697968" cy="48772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81620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31086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3818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직원채용면접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최초 접수된 서류에 대한 심사점수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 시 면접관에의해 채점된 심사점수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면접관이 직접 입력하게되는 심사기준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심사기준에 대한 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23818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직원교육등록번호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 건별 갖는 고유 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커리큘럼명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교육 과정의 제목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교육 과정이 운영되는 총 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수용인원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교육 과정이 수용할 수 있는 수강생 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선필여부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수강생이 이수를 필수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또는 선택적으로 할 수 있는지 여부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23818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 별로 갖는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지원자를 구분하는 고유 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채용 지원 서비스 이용 로그인 시 필요한 암호화된 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33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지원자의 한글이름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  <a:tr h="333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영문이름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지원자의 영문이름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9497164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75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49045"/>
              </p:ext>
            </p:extLst>
          </p:nvPr>
        </p:nvGraphicFramePr>
        <p:xfrm>
          <a:off x="268014" y="1325557"/>
          <a:ext cx="11697968" cy="48231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68741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43965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014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1446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 연락처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지원자의 연락처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54084761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지원지이메일 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지원자의 이메일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95223488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지원자의 주민등록상 생년월일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01446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강사채용면접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강사채용면접 시  심사점수를 기록하기 위한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최초 접수된 서류에 대한 심사점수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 시 면접관에의해 채점된 심사점수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면접관이 직접 입력하게되는 심사기준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심사기준에 대한 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1446">
                <a:tc rowSpan="7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강사고용계약서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강사계약번호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계약발생별로 생성되는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계약의 유효기간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강사의 고용형태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프리랜서 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급여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강사의 급여정보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은행계좌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강사가 급여를 지급받기 위한 은행정보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안전교육이수여부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강사가 본 기관의 강사로 필수적으로 이수해야하는 안전교육의 이수여부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01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통장사본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계약서상의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은행정보가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본인명의의 은행인지 확인하기 위한 통장사본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0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783959"/>
              </p:ext>
            </p:extLst>
          </p:nvPr>
        </p:nvGraphicFramePr>
        <p:xfrm>
          <a:off x="268014" y="1325557"/>
          <a:ext cx="11697968" cy="486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04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4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강사고용계약서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신분증사본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계약서상 강사의 정보가 사실인지 확인하기 위한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신분증사본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22619971"/>
                  </a:ext>
                </a:extLst>
              </a:tr>
              <a:tr h="304205">
                <a:tc rowSpan="8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 한사람당 부여되는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강사를 식별하기 위한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강사비밀번호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 확인 서비스 이용 로그인시 필요한 암호화된 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강사의 주로 활동하는 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주민등록번호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강사의 주민등록번호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실거주지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강사연락처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강사의 전화번호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76483988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강사이메일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강사의 이메일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88574707"/>
                  </a:ext>
                </a:extLst>
              </a:tr>
              <a:tr h="304205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등록희망서별로 갖는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강사가 본 기관에 프로그램을 등록을 희망하는 이유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기대효과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기관에서 해당 프로그램을 운영했을 때 기대되는 효과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학력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강사의 학력정보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자격증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강사가 보유한 프로그램관련 자격증 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04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 건마다 부여하는 고유 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1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5838"/>
              </p:ext>
            </p:extLst>
          </p:nvPr>
        </p:nvGraphicFramePr>
        <p:xfrm>
          <a:off x="268014" y="1325557"/>
          <a:ext cx="11697968" cy="486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04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42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평가점수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고객평가점수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시범 프로그램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운영시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프로그램참가자가 매기는 평가점수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80930630"/>
                  </a:ext>
                </a:extLst>
              </a:tr>
              <a:tr h="304205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임대심사표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허가요청서에대한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심사 시 심사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부여되는 고유번호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37941097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 상의 업체에 대한 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계획서점수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 상의 계획서 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자본점수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상의 업체의 자본에 대한 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04205">
                <a:tc rowSpan="9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임대를 희망하는 업체가 요청서 작성시 건별로 부여되는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임대희망사유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희망업체가 본 기관의 해당 공간 임대 목적 및 임대를 희망하는 이유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임대계획서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 후 해당 공간의 활용 및 운영에 대한 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매출계획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장기임대시 공간을 활용한 매출계획서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매장연출계획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임대하려는 공간의 연출계획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인력사용계획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 시 공간 운영과 관련한 인력사용계획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제출일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해당 요청서의 제출일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임대약관동의여부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기관의 임대약관 동의 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시설관리서약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기관의 시설관리 지침에 협조할 것을 서약한 서약서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04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건별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부여되는 고유번호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6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591330"/>
              </p:ext>
            </p:extLst>
          </p:nvPr>
        </p:nvGraphicFramePr>
        <p:xfrm>
          <a:off x="268014" y="1325558"/>
          <a:ext cx="11697968" cy="4881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2841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284145">
                <a:tc rowSpan="7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임대종류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기관에서 운영하는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임대종류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구분으로 단기 또는 장기가 있음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46979653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임대기간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임대업체가 공간을 임대하는 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 납부일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임대업체가 본 기관에 납입하는 임차료의 지정 납부일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임대목적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기관의 공간 임대목적 명시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445814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자료보관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단기임대시 발생하는 자료에 대한 정보로 촬영임대시 본 기관의 로고가 삽입된 촬영물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홍보임대시 본 기관의 로고가 삽입된 홍보물에 대한 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 납입계좌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임차료를 기관에 납부할 때 송금해야하는 예금계좌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납입기한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임차료의 납입 기한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284145">
                <a:tc rowSpan="8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임대업체별로 부여하는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임대업체를 구분하기 위한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업체의 정보를 수정하기 위한 로그인 시 필요한 암호화된 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업체명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사업자등록증에 기재된 업체명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사업자등록증 상의 사업자등록번호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사업자등록증에 명시된 사업형태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사업분야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사업자등록증에 명시된 사업분야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  <a:tr h="284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대표자명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사업자등록증에 명시된 대표자명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9497164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5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1968559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다이어그램 32"/>
          <p:cNvGraphicFramePr/>
          <p:nvPr>
            <p:extLst>
              <p:ext uri="{D42A27DB-BD31-4B8C-83A1-F6EECF244321}">
                <p14:modId xmlns:p14="http://schemas.microsoft.com/office/powerpoint/2010/main" val="4158872889"/>
              </p:ext>
            </p:extLst>
          </p:nvPr>
        </p:nvGraphicFramePr>
        <p:xfrm>
          <a:off x="268014" y="1091127"/>
          <a:ext cx="118136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4" name="양쪽 대괄호 33"/>
          <p:cNvSpPr/>
          <p:nvPr/>
        </p:nvSpPr>
        <p:spPr>
          <a:xfrm>
            <a:off x="268014" y="2725422"/>
            <a:ext cx="3740831" cy="2150076"/>
          </a:xfrm>
          <a:prstGeom prst="bracketPair">
            <a:avLst/>
          </a:prstGeom>
          <a:ln w="76200">
            <a:solidFill>
              <a:srgbClr val="C1C1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양쪽 대괄호 35"/>
          <p:cNvSpPr/>
          <p:nvPr/>
        </p:nvSpPr>
        <p:spPr>
          <a:xfrm>
            <a:off x="4304412" y="2725422"/>
            <a:ext cx="3740831" cy="2150076"/>
          </a:xfrm>
          <a:prstGeom prst="bracketPair">
            <a:avLst/>
          </a:prstGeom>
          <a:ln w="76200">
            <a:solidFill>
              <a:srgbClr val="C1C1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563232" y="2879124"/>
            <a:ext cx="3361038" cy="1841157"/>
          </a:xfrm>
          <a:prstGeom prst="roundRect">
            <a:avLst/>
          </a:prstGeom>
          <a:noFill/>
          <a:ln w="57150">
            <a:solidFill>
              <a:srgbClr val="C1C1E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25584"/>
              </p:ext>
            </p:extLst>
          </p:nvPr>
        </p:nvGraphicFramePr>
        <p:xfrm>
          <a:off x="268014" y="1325557"/>
          <a:ext cx="11697968" cy="486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242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4244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 대표 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24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담당자명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기관과 직접 소통하는 업체측 담당자명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24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담당자연락처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기관과 직접 소통하는 업체측 담당자의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직통연락처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07828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공간별로 부여되는 고유번호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24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고유이름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4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사용가능용도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장기임대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단기임대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촬영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홍보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등으로 명시되는 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24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공간별 책정된 임차료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24244">
                <a:tc rowSpan="7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회원을 구분하는 고유 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24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로그인시 필요한 암호화된 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24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고객의 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24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고객의 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24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고객의 이메일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34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고객의 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  <a:tr h="334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성별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고객의 성별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9497164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8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837455"/>
              </p:ext>
            </p:extLst>
          </p:nvPr>
        </p:nvGraphicFramePr>
        <p:xfrm>
          <a:off x="268014" y="1325558"/>
          <a:ext cx="11697968" cy="48672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037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377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고객의 나이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고객의 생년월일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본 기관의 회원으로 등록한 날짜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337218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등록완료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 본인 확인 완료 여부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34134623"/>
                  </a:ext>
                </a:extLst>
              </a:tr>
              <a:tr h="303773">
                <a:tc rowSpan="7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등록된 프로그램들을 구분하기 위해 부여한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01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프로그램카테고리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프로그램을 분류 하기 위한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키워드명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프로그램명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프로그램의 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최대 수강 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프로그램별로 수강할 수 있는 최대 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설명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옵션사항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프로그램을 시행하는 장소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377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회사에서 객실을 구분하기 위해 부여한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객실명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객실의 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03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이용요금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131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객실사진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객실의 사진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886461"/>
              </p:ext>
            </p:extLst>
          </p:nvPr>
        </p:nvGraphicFramePr>
        <p:xfrm>
          <a:off x="268014" y="1325558"/>
          <a:ext cx="11697968" cy="48641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28962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289627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객실의 설명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옵션사항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37395533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최대 인원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수용할 수 있는 최대 인원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289627">
                <a:tc rowSpan="1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비품관리번호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비품관리를 위한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 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439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비품의 남은 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발주요청 일자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재고가 부족한 비품을 주문한 일자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발주요청 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재고가 부족한 비품의 주문 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관리 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객실관리를 위한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살균여부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청소 시 살균 청소를 하였느냐의 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침구류 세탁여부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청소 시 침구류 세탁 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침구류 교체여부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청소 시 침구류 교체 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아메니티 교체여부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청소 시 아메니티 교체 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289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온도 체크여부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청소가 끝난 후 온도 체크 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297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청소 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청소 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  <a:tr h="297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비품체크여부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청소를 위한 비품이 잘 구비 되었는지 여부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9497164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0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14572"/>
              </p:ext>
            </p:extLst>
          </p:nvPr>
        </p:nvGraphicFramePr>
        <p:xfrm>
          <a:off x="268014" y="1325557"/>
          <a:ext cx="11697968" cy="49114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151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점검 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청소 일자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15168">
                <a:tc rowSpan="8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회사에서 판매하는 상품들을 구분하기 위해 부여한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상품을 대분류 하기 위한 키워드명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479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상품분류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상품을 소분류하기 위한 키워드명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고객에게 보여지는 상품들의 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상품가격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각 상품을 구매 할 때 발생하는 금액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숫자로만 이루어짐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고객들의 구매 이해를 돕기 위해 게시하는 상품의 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상품상세설명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고객들의 구매 이해를 돕기 위해 게시하는 상품정보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현재 회사에서 보유하고 있는 상품들의 수량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15168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구매할 시 부여되는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구매일자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구매한 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구매한 상품의 개수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24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배송유형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배송받고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싶은 유형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  <a:tr h="3249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 시 부여되는 고유번호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9497164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10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22932"/>
              </p:ext>
            </p:extLst>
          </p:nvPr>
        </p:nvGraphicFramePr>
        <p:xfrm>
          <a:off x="268014" y="1325558"/>
          <a:ext cx="11697968" cy="49114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046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4643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배송접수 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 접수한 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0464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고객에게 배송할 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046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수취인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상품을 받는 고객의 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463581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 시 부여되는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46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결제총액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최종 결제되는 금액으로 할인과 배송비를 포함한 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46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결제수단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 시 결제방법으로 카드결제와 현금결제로 구분된다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46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결제를 완료한 날짜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4643">
                <a:tc rowSpan="7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예약번호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예약시 부여되는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46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예약 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46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 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예약 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046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이용 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이용시 발생하는 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4686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 이용료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이용 시 발생하는 추가 요금으로 바베큐 이용금액 등 기본 요금 외 따로 추가되는 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14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체크인 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체크인 시간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  <a:tr h="314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체크아웃 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체크아웃 시간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9497164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4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18867"/>
              </p:ext>
            </p:extLst>
          </p:nvPr>
        </p:nvGraphicFramePr>
        <p:xfrm>
          <a:off x="268014" y="1325557"/>
          <a:ext cx="11697968" cy="49114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151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15168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 옵션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 이용 시 추가로 이용하는 옵션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예약번호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예약 시 발생하는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이용 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이용 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479597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특별 옵션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 이용 시 추가로 선택하는 옵션으로 외국인의 경우 통역사를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요청하느냐를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묻는 옵션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15168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고객에게 부여되는 쿠폰의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쿠폰의 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 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쿠폰에 부여된 할인금액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 개시일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 사용가능 일자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 만료일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 사용 만료 일자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15168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발주 요청시 부여되는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발주일자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발주 일자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15168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회사와 계약한 업체에게 부여하는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24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 로그인시 필요한 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  <a:tr h="324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 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 로그인시 필요한 암호화된 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9497164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6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986550"/>
              </p:ext>
            </p:extLst>
          </p:nvPr>
        </p:nvGraphicFramePr>
        <p:xfrm>
          <a:off x="268014" y="1325557"/>
          <a:ext cx="11697968" cy="49114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526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4094499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4818207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</a:tblGrid>
              <a:tr h="3151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15168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 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담당자명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당사와 협업하는 담당자의 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 전화번호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 전화번호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479597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 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 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사업체이메일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 이메일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15168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입고 시 부여되는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입고 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검수 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입고된 상품이 정상 상품인지 검사하는 것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검수날짜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입고된 상품 검수 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 입고일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15168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지점별로 부여되는 고유번호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15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 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24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 전화번호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 전화번호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  <a:tr h="324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 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지점의 주소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9497164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23334" y="66278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83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11738" y="66278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식별자정의서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027842"/>
              </p:ext>
            </p:extLst>
          </p:nvPr>
        </p:nvGraphicFramePr>
        <p:xfrm>
          <a:off x="268014" y="1325557"/>
          <a:ext cx="11697968" cy="4867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124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3387144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2485623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3993959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주식별자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보조식별자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외부식별자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직원채용공고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직원채용공고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직원채용면접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강사모집공고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강사채용면접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강사모집공고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강사고용계약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강사계약번호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338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25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993228"/>
              </p:ext>
            </p:extLst>
          </p:nvPr>
        </p:nvGraphicFramePr>
        <p:xfrm>
          <a:off x="268014" y="1325557"/>
          <a:ext cx="11697968" cy="4867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124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3387144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2472744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4006838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주식별자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보조식별자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외부식별자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임대심사표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비품관리번호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객실관리번호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객실예약번호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프로그램예약번호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객실예약번호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프로그램예약번호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338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11738" y="66278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식별자정의서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53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82470"/>
              </p:ext>
            </p:extLst>
          </p:nvPr>
        </p:nvGraphicFramePr>
        <p:xfrm>
          <a:off x="268014" y="1325557"/>
          <a:ext cx="11697968" cy="486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168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50034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</a:t>
                      </a:r>
                      <a:endParaRPr lang="ko-KR" altLang="en-US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부서이름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 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서이름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부서이름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부서주소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서주소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부서주소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처번호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락처번호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0924796"/>
                  </a:ext>
                </a:extLst>
              </a:tr>
              <a:tr h="350034">
                <a:tc rowSpan="9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직원채용공고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50949565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공고이름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고이름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공고이름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고날짜</a:t>
                      </a:r>
                      <a:endParaRPr lang="ko-KR" altLang="en-US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모집기간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집기간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모집기간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공고상세내용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세내용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상세내용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서류합격자발표날짜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표날짜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발표날짜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면접장소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장소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접장소</a:t>
                      </a:r>
                      <a:endParaRPr lang="ko-KR" altLang="en-US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면접장소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50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입사예정날짜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정날짜</a:t>
                      </a:r>
                      <a:endParaRPr lang="ko-KR" altLang="en-US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예정날짜</a:t>
                      </a:r>
                      <a:endParaRPr lang="ko-KR" altLang="en-US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49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기대효과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652365387"/>
              </p:ext>
            </p:extLst>
          </p:nvPr>
        </p:nvGraphicFramePr>
        <p:xfrm>
          <a:off x="268014" y="1168385"/>
          <a:ext cx="11813628" cy="5024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324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07632"/>
              </p:ext>
            </p:extLst>
          </p:nvPr>
        </p:nvGraphicFramePr>
        <p:xfrm>
          <a:off x="268014" y="1325557"/>
          <a:ext cx="11697968" cy="486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04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4205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직원채용면접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류점수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0924796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8851153"/>
                  </a:ext>
                </a:extLst>
              </a:tr>
              <a:tr h="304205">
                <a:tc rowSpan="10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40868506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0512698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89219566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5094956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영문이름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영문이름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년월일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출날짜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제출날짜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97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016313"/>
              </p:ext>
            </p:extLst>
          </p:nvPr>
        </p:nvGraphicFramePr>
        <p:xfrm>
          <a:off x="268014" y="1325557"/>
          <a:ext cx="11697968" cy="49089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068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6812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개인정보제공 및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활용동의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여부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동의여부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지원자상세내용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세내용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상세내용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925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214240">
                <a:tc rowSpan="1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원아이디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3001939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0924796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8851153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40868506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년월일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05126984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은행계좌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행계좌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은행계좌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89219566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50949565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급여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급여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신분증사본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증사본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분증사본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학력증명서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증명서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력증명서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경력증명서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증명서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력증명서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2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13569"/>
              </p:ext>
            </p:extLst>
          </p:nvPr>
        </p:nvGraphicFramePr>
        <p:xfrm>
          <a:off x="268014" y="1325557"/>
          <a:ext cx="11697968" cy="500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28631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286311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통장사본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통장사본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지원자상세내용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세내용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상세내용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286311">
                <a:tc rowSpan="9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강사모집공고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8844990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모집기간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집기간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모집기간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3001939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모집상세내용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세내용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상세내용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0924796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서류합격자발표날짜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8851153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40868506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면접장소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접장소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면접장소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05126984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전문분야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전문분야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89219566"/>
                  </a:ext>
                </a:extLst>
              </a:tr>
              <a:tr h="286311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강사채용면접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50949565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류점수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286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2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59333"/>
              </p:ext>
            </p:extLst>
          </p:nvPr>
        </p:nvGraphicFramePr>
        <p:xfrm>
          <a:off x="268014" y="1325557"/>
          <a:ext cx="11697968" cy="48672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164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16481">
                <a:tc rowSpan="8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강사고용계약서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강사계약번호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8844990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급여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급여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은행계좌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행계좌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은행계좌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안전교육이수여부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3001939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통장사본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통장사본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0924796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신분증사본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증사본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분증사본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8851153"/>
                  </a:ext>
                </a:extLst>
              </a:tr>
              <a:tr h="316481">
                <a:tc rowSpan="6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40868506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05126984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89219566"/>
                  </a:ext>
                </a:extLst>
              </a:tr>
              <a:tr h="376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50949565"/>
                  </a:ext>
                </a:extLst>
              </a:tr>
              <a:tr h="316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주민등록번호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76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01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42176"/>
              </p:ext>
            </p:extLst>
          </p:nvPr>
        </p:nvGraphicFramePr>
        <p:xfrm>
          <a:off x="268014" y="1325557"/>
          <a:ext cx="11697968" cy="49089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191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19193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망서번호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19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등록희망사유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망사유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희망사유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19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프로그램기대효과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효과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대효과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기대효과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8844990"/>
                  </a:ext>
                </a:extLst>
              </a:tr>
              <a:tr h="319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학력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학력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19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자격증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격증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자격증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319193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3001939"/>
                  </a:ext>
                </a:extLst>
              </a:tr>
              <a:tr h="319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고객평가점수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0924796"/>
                  </a:ext>
                </a:extLst>
              </a:tr>
              <a:tr h="319193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줄번호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케줄번호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8851153"/>
                  </a:ext>
                </a:extLst>
              </a:tr>
              <a:tr h="319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40868506"/>
                  </a:ext>
                </a:extLst>
              </a:tr>
              <a:tr h="319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사용시간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용시간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사용시간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05126984"/>
                  </a:ext>
                </a:extLst>
              </a:tr>
              <a:tr h="31919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임대심사표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89219566"/>
                  </a:ext>
                </a:extLst>
              </a:tr>
              <a:tr h="379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50949565"/>
                  </a:ext>
                </a:extLst>
              </a:tr>
              <a:tr h="319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계획서점수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획서점수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79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자본점수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자본점수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3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33900"/>
              </p:ext>
            </p:extLst>
          </p:nvPr>
        </p:nvGraphicFramePr>
        <p:xfrm>
          <a:off x="268014" y="1325557"/>
          <a:ext cx="11697968" cy="48672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2999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299971">
                <a:tc rowSpan="9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임대희망사유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망사유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희망사유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임대계획서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획서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대계획서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8844990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매출계획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출계획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매출계획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매장연출계획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출계획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연출계획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인력사용계획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사용계획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43315974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4826576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임대약관동의여부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동의여부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54050410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시설관리서약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서약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리서약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관리서약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3001939"/>
                  </a:ext>
                </a:extLst>
              </a:tr>
              <a:tr h="299971">
                <a:tc rowSpan="6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0924796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임대종류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종류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대종류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임대종류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8851153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40868506"/>
                  </a:ext>
                </a:extLst>
              </a:tr>
              <a:tr h="367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임차료납부날짜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납부날짜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05126984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임대목적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목적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대목적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임대목적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89219566"/>
                  </a:ext>
                </a:extLst>
              </a:tr>
              <a:tr h="29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자료보관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료보관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자료보관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50949565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0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45634"/>
              </p:ext>
            </p:extLst>
          </p:nvPr>
        </p:nvGraphicFramePr>
        <p:xfrm>
          <a:off x="268014" y="1325557"/>
          <a:ext cx="11697968" cy="48672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276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7690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임차료납입계좌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납입계좌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4208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임차료납입기한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납입기한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7690">
                <a:tc rowSpan="1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2390184"/>
                  </a:ext>
                </a:extLst>
              </a:tr>
              <a:tr h="327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6150934"/>
                  </a:ext>
                </a:extLst>
              </a:tr>
              <a:tr h="514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27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6307717"/>
                  </a:ext>
                </a:extLst>
              </a:tr>
              <a:tr h="327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등록번호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8102044"/>
                  </a:ext>
                </a:extLst>
              </a:tr>
              <a:tr h="327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사업형태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327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사업분야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43315974"/>
                  </a:ext>
                </a:extLst>
              </a:tr>
              <a:tr h="327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대표자이름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표자이름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32957056"/>
                  </a:ext>
                </a:extLst>
              </a:tr>
              <a:tr h="327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락처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4826576"/>
                  </a:ext>
                </a:extLst>
              </a:tr>
              <a:tr h="327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업체측담당자이름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6399560"/>
                  </a:ext>
                </a:extLst>
              </a:tr>
              <a:tr h="327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업체측담당자연락처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자연락처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54050410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0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9754"/>
              </p:ext>
            </p:extLst>
          </p:nvPr>
        </p:nvGraphicFramePr>
        <p:xfrm>
          <a:off x="268014" y="1325557"/>
          <a:ext cx="11697968" cy="48672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476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4766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간번호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간이름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공간분류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간분류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공간분류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2390184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차료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6150934"/>
                  </a:ext>
                </a:extLst>
              </a:tr>
              <a:tr h="347663">
                <a:tc rowSpan="9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6307717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8102044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43315974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32957056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성별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성별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4826576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나이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6399560"/>
                  </a:ext>
                </a:extLst>
              </a:tr>
              <a:tr h="347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년월일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54050410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88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25887"/>
              </p:ext>
            </p:extLst>
          </p:nvPr>
        </p:nvGraphicFramePr>
        <p:xfrm>
          <a:off x="268014" y="1325557"/>
          <a:ext cx="11697968" cy="4867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376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37662">
                <a:tc rowSpan="7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램번호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그램번호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477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테고리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램이름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그램이름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2390184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최대수강인원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수강인원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6150934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램설명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그램설명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램사진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그램사진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6307717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램주소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그램주소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8102044"/>
                  </a:ext>
                </a:extLst>
              </a:tr>
              <a:tr h="337662">
                <a:tc rowSpan="6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43315974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32957056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4826576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6399560"/>
                  </a:ext>
                </a:extLst>
              </a:tr>
              <a:tr h="337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객실최대인원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최대인원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54050410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76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435298"/>
              </p:ext>
            </p:extLst>
          </p:nvPr>
        </p:nvGraphicFramePr>
        <p:xfrm>
          <a:off x="268014" y="1325559"/>
          <a:ext cx="11697968" cy="48672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224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2416">
                <a:tc rowSpan="1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비품관리번호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534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품이름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2390184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발주요청날짜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청날짜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요청날짜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6150934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발주요청수량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청수량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요청수량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객실관리번호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6307717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살균여부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균여부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살균여부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8102044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침구류세탁여부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탁여부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세탁여부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28170829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침구류교체여부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교체여부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아메니티교체여부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교체여부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43315974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온도체크여부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크여부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32957056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청소여부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소여부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청소여부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4826576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비품체크여부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크여부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6399560"/>
                  </a:ext>
                </a:extLst>
              </a:tr>
              <a:tr h="322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점검날짜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점검날짜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54050410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6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4328700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제안의 특장점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577320274"/>
              </p:ext>
            </p:extLst>
          </p:nvPr>
        </p:nvGraphicFramePr>
        <p:xfrm>
          <a:off x="268014" y="2095056"/>
          <a:ext cx="118136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5" name="순서도: 대체 처리 24"/>
          <p:cNvSpPr/>
          <p:nvPr/>
        </p:nvSpPr>
        <p:spPr>
          <a:xfrm>
            <a:off x="268014" y="2676967"/>
            <a:ext cx="2937641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모듈화</a:t>
            </a:r>
            <a:r>
              <a:rPr lang="en-US" altLang="ko-KR" b="1" dirty="0" smtClean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b="1" dirty="0" smtClean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효율적인 프로세스</a:t>
            </a:r>
            <a:endParaRPr lang="ko-KR" altLang="en-US" b="1" dirty="0">
              <a:solidFill>
                <a:srgbClr val="221F4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순서도: 대체 처리 28"/>
          <p:cNvSpPr/>
          <p:nvPr/>
        </p:nvSpPr>
        <p:spPr>
          <a:xfrm>
            <a:off x="4971394" y="2673016"/>
            <a:ext cx="2342990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일괄적인 </a:t>
            </a:r>
            <a:r>
              <a:rPr lang="ko-KR" altLang="en-US" b="1" dirty="0" err="1" smtClean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데이터관리</a:t>
            </a:r>
            <a:endParaRPr lang="ko-KR" altLang="en-US" b="1" dirty="0">
              <a:solidFill>
                <a:srgbClr val="221F4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순서도: 대체 처리 29"/>
          <p:cNvSpPr/>
          <p:nvPr/>
        </p:nvSpPr>
        <p:spPr>
          <a:xfrm>
            <a:off x="9879723" y="2673016"/>
            <a:ext cx="1677386" cy="567212"/>
          </a:xfrm>
          <a:prstGeom prst="flowChartAlternateProcess">
            <a:avLst/>
          </a:prstGeom>
          <a:solidFill>
            <a:srgbClr val="C1C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rgbClr val="221F4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업무의 확장성</a:t>
            </a:r>
            <a:endParaRPr lang="ko-KR" altLang="en-US" b="1" dirty="0">
              <a:solidFill>
                <a:srgbClr val="221F4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1" name="Picture 12" descr="Excellent Products with flexible Product Modularizat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08" y="1151167"/>
            <a:ext cx="1661157" cy="139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Home Staging Training: Organizing your Digital Files and Photo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17" y="1151167"/>
            <a:ext cx="1855824" cy="139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Supplier roles expand in market shift | News | newsandtech.com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7364" r="4515" b="8373"/>
          <a:stretch/>
        </p:blipFill>
        <p:spPr bwMode="auto">
          <a:xfrm>
            <a:off x="9490365" y="1149950"/>
            <a:ext cx="2487633" cy="14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537719"/>
              </p:ext>
            </p:extLst>
          </p:nvPr>
        </p:nvGraphicFramePr>
        <p:xfrm>
          <a:off x="268014" y="1325559"/>
          <a:ext cx="11697968" cy="49089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748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74839">
                <a:tc rowSpan="8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품번호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410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테고리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상품분류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품분류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상품분류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2390184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품이름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6150934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상품가격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품가격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상품가격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품사진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상품사진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6307717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상품상세설명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세설명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상세설명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8102044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28170829"/>
                  </a:ext>
                </a:extLst>
              </a:tr>
              <a:tr h="374839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59671780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43315974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32957056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배송유형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유형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송유형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배송유형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4826576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12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153556"/>
              </p:ext>
            </p:extLst>
          </p:nvPr>
        </p:nvGraphicFramePr>
        <p:xfrm>
          <a:off x="268014" y="1325559"/>
          <a:ext cx="11697968" cy="486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04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4205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송번호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배송접수날짜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송주소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239018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수취인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취인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수취인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6150934"/>
                  </a:ext>
                </a:extLst>
              </a:tr>
              <a:tr h="304205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결제총금액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총금액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제총금액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6307717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결제수단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제수단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결제수단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810204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28170829"/>
                  </a:ext>
                </a:extLst>
              </a:tr>
              <a:tr h="304205">
                <a:tc rowSpan="7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객실예약번호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7189175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84876463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예약인원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97158371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객실이용요금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51052307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추가이용료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가이용료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3495820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체크인일시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크인일시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7282432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체크아웃일시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웃일시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아웃일시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2536818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845011"/>
              </p:ext>
            </p:extLst>
          </p:nvPr>
        </p:nvGraphicFramePr>
        <p:xfrm>
          <a:off x="268014" y="1325559"/>
          <a:ext cx="11697968" cy="486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04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04205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실체크인일시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크인일시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실체크아웃일시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웃일시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아웃일시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추가옵션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옵션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가옵션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추가옵션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239018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프로그램예약번호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615093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프로그램이용요금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용요금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이용요금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04205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할인쿠폰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폰번호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6307717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폰이름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810204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할인금액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28170829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쿠폰개시날짜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개시날짜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7189175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쿠폰만료날짜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료날짜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만료날짜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84876463"/>
                  </a:ext>
                </a:extLst>
              </a:tr>
              <a:tr h="30420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97158371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발주날짜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51052307"/>
                  </a:ext>
                </a:extLst>
              </a:tr>
              <a:tr h="304205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34958204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72824322"/>
                  </a:ext>
                </a:extLst>
              </a:tr>
              <a:tr h="304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2536818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71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5244" y="66035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도메인추출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16751"/>
              </p:ext>
            </p:extLst>
          </p:nvPr>
        </p:nvGraphicFramePr>
        <p:xfrm>
          <a:off x="268014" y="1325559"/>
          <a:ext cx="11697968" cy="48672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4029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2522967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1841862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  <a:gridCol w="2984555">
                  <a:extLst>
                    <a:ext uri="{9D8B030D-6E8A-4147-A177-3AD203B41FA5}">
                      <a16:colId xmlns:a16="http://schemas.microsoft.com/office/drawing/2014/main" val="3934256336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접미어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4485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담당자이름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당자이름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사업체전화번호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2390184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체주고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6150934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사업체이메일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체이메일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2793807"/>
                  </a:ext>
                </a:extLst>
              </a:tr>
              <a:tr h="324485"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납품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06307717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입고수량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8102044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검수여부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검수여부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28170829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검수날짜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검수날짜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71891752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84876463"/>
                  </a:ext>
                </a:extLst>
              </a:tr>
              <a:tr h="324485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97158371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51052307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지점전화번호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전화번호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34958204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7282432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11738" y="66278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도메인정의서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98669"/>
              </p:ext>
            </p:extLst>
          </p:nvPr>
        </p:nvGraphicFramePr>
        <p:xfrm>
          <a:off x="268014" y="1325557"/>
          <a:ext cx="11697968" cy="4867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1242">
                  <a:extLst>
                    <a:ext uri="{9D8B030D-6E8A-4147-A177-3AD203B41FA5}">
                      <a16:colId xmlns:a16="http://schemas.microsoft.com/office/drawing/2014/main" val="834465249"/>
                    </a:ext>
                  </a:extLst>
                </a:gridCol>
                <a:gridCol w="3387144">
                  <a:extLst>
                    <a:ext uri="{9D8B030D-6E8A-4147-A177-3AD203B41FA5}">
                      <a16:colId xmlns:a16="http://schemas.microsoft.com/office/drawing/2014/main" val="365601613"/>
                    </a:ext>
                  </a:extLst>
                </a:gridCol>
                <a:gridCol w="2472744">
                  <a:extLst>
                    <a:ext uri="{9D8B030D-6E8A-4147-A177-3AD203B41FA5}">
                      <a16:colId xmlns:a16="http://schemas.microsoft.com/office/drawing/2014/main" val="3534278146"/>
                    </a:ext>
                  </a:extLst>
                </a:gridCol>
                <a:gridCol w="4006838">
                  <a:extLst>
                    <a:ext uri="{9D8B030D-6E8A-4147-A177-3AD203B41FA5}">
                      <a16:colId xmlns:a16="http://schemas.microsoft.com/office/drawing/2014/main" val="1179554662"/>
                    </a:ext>
                  </a:extLst>
                </a:gridCol>
              </a:tblGrid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 구분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 이름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 타입</a:t>
                      </a:r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비고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1320750"/>
                  </a:ext>
                </a:extLst>
              </a:tr>
              <a:tr h="323818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VARCHAR2(30)</a:t>
                      </a:r>
                      <a:endParaRPr 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3405347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VARCHAR2(13)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-’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포함한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자리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9751480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VARCHAR2(64)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7114449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계좌번호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VARCHAR2(15)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9766330"/>
                  </a:ext>
                </a:extLst>
              </a:tr>
              <a:tr h="323818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사람이름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VARCHAR2(10)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974263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특정이름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VARCHAR2(100)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2533942"/>
                  </a:ext>
                </a:extLst>
              </a:tr>
              <a:tr h="323818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VARCHAR2(200)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9814184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VARCHAR2(200)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@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으로 구성된 이메일 표준형식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047045"/>
                  </a:ext>
                </a:extLst>
              </a:tr>
              <a:tr h="323818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VARCHAR2(40)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yyyy-MM-dd ~ yyyy-MM-dd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9185945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시간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yyyy-MM-dd HH:mm:ss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744994"/>
                  </a:ext>
                </a:extLst>
              </a:tr>
              <a:tr h="323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yyyy-MM-dd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82294286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749110"/>
                  </a:ext>
                </a:extLst>
              </a:tr>
              <a:tr h="323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VARCHAR2(20)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16598283"/>
                  </a:ext>
                </a:extLst>
              </a:tr>
              <a:tr h="3338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설명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VARCHAR2(2000)</a:t>
                      </a:r>
                      <a:endParaRPr lang="en-US" sz="110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6350792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42951" y="6627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매핑룰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51" y="1296874"/>
            <a:ext cx="10058400" cy="51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20747" y="61864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차정규화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내용 개체 틀 1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5137" y="3736366"/>
            <a:ext cx="3765409" cy="2595256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57689"/>
              </p:ext>
            </p:extLst>
          </p:nvPr>
        </p:nvGraphicFramePr>
        <p:xfrm>
          <a:off x="1243556" y="1153885"/>
          <a:ext cx="7548832" cy="1025144"/>
        </p:xfrm>
        <a:graphic>
          <a:graphicData uri="http://schemas.openxmlformats.org/drawingml/2006/table">
            <a:tbl>
              <a:tblPr firstRow="1" bandRow="1"/>
              <a:tblGrid>
                <a:gridCol w="758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8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25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08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7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0211">
                <a:tc gridSpan="9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상품분류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상품명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상품가격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상품사진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상품상세설명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재고량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C-01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문구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노트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다인노트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NOTE1.JPG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다인노트는~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C-02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주방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컵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다인컵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CUP.JPG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다인컵~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148605"/>
              </p:ext>
            </p:extLst>
          </p:nvPr>
        </p:nvGraphicFramePr>
        <p:xfrm>
          <a:off x="5294993" y="2377440"/>
          <a:ext cx="6492733" cy="1025144"/>
        </p:xfrm>
        <a:graphic>
          <a:graphicData uri="http://schemas.openxmlformats.org/drawingml/2006/table">
            <a:tbl>
              <a:tblPr firstRow="1" bandRow="1"/>
              <a:tblGrid>
                <a:gridCol w="774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2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0211">
                <a:tc gridSpan="8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상품분류</a:t>
                      </a:r>
                      <a:endParaRPr sz="1050" b="0" i="0" u="none" strike="noStrik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상품명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상품가격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상품사진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상품상세설명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재고량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문구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노트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다인노트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NOTE1.JPG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다인노트는~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주방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컵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다인컵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CUP.JPG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다인컵~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653257"/>
              </p:ext>
            </p:extLst>
          </p:nvPr>
        </p:nvGraphicFramePr>
        <p:xfrm>
          <a:off x="413023" y="2508885"/>
          <a:ext cx="1647280" cy="1031748"/>
        </p:xfrm>
        <a:graphic>
          <a:graphicData uri="http://schemas.openxmlformats.org/drawingml/2006/table">
            <a:tbl>
              <a:tblPr firstRow="1" bandRow="1"/>
              <a:tblGrid>
                <a:gridCol w="897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890">
                <a:tc gridSpan="2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 dirty="0" err="1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협력업체상품</a:t>
                      </a:r>
                      <a:endParaRPr sz="1100" b="1" i="0" u="none" strike="noStrike" dirty="0">
                        <a:solidFill>
                          <a:srgbClr val="FFFFFF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사업자번호</a:t>
                      </a:r>
                      <a:endParaRPr sz="1050" b="0" i="0" u="none" strike="noStrik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C-01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C-02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아래쪽 화살표 16"/>
          <p:cNvSpPr/>
          <p:nvPr/>
        </p:nvSpPr>
        <p:spPr>
          <a:xfrm rot="2345716">
            <a:off x="2282711" y="2439352"/>
            <a:ext cx="686026" cy="41388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8428206">
            <a:off x="4209710" y="2429338"/>
            <a:ext cx="686026" cy="41388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뺄셈 기호 18"/>
          <p:cNvSpPr/>
          <p:nvPr/>
        </p:nvSpPr>
        <p:spPr>
          <a:xfrm>
            <a:off x="1786618" y="3102702"/>
            <a:ext cx="3805918" cy="228373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뺄셈 기호 19"/>
          <p:cNvSpPr/>
          <p:nvPr/>
        </p:nvSpPr>
        <p:spPr>
          <a:xfrm>
            <a:off x="4791528" y="2734174"/>
            <a:ext cx="68035" cy="93549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뺄셈 기호 20"/>
          <p:cNvSpPr/>
          <p:nvPr/>
        </p:nvSpPr>
        <p:spPr>
          <a:xfrm rot="13444823">
            <a:off x="2239714" y="3051930"/>
            <a:ext cx="318072" cy="205624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뺄셈 기호 21"/>
          <p:cNvSpPr/>
          <p:nvPr/>
        </p:nvSpPr>
        <p:spPr>
          <a:xfrm rot="7776674">
            <a:off x="2236400" y="3196809"/>
            <a:ext cx="293105" cy="205624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도넛 22"/>
          <p:cNvSpPr/>
          <p:nvPr/>
        </p:nvSpPr>
        <p:spPr>
          <a:xfrm>
            <a:off x="2483983" y="3131050"/>
            <a:ext cx="136071" cy="170089"/>
          </a:xfrm>
          <a:prstGeom prst="donut">
            <a:avLst>
              <a:gd name="adj" fmla="val 25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뺄셈 기호 23"/>
          <p:cNvSpPr/>
          <p:nvPr/>
        </p:nvSpPr>
        <p:spPr>
          <a:xfrm>
            <a:off x="2426606" y="2739163"/>
            <a:ext cx="68035" cy="93549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4941093" y="4522700"/>
            <a:ext cx="538162" cy="5286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950299"/>
            <a:ext cx="5330782" cy="200097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02469" y="3708311"/>
            <a:ext cx="1809750" cy="118586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39802" y="3950299"/>
            <a:ext cx="3601865" cy="2000975"/>
          </a:xfrm>
          <a:prstGeom prst="rect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27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7848" y="61864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차정규화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2345716">
            <a:off x="4735399" y="2544127"/>
            <a:ext cx="686026" cy="41388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8428206">
            <a:off x="7857785" y="2505538"/>
            <a:ext cx="686026" cy="41388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뺄셈 기호 12"/>
          <p:cNvSpPr/>
          <p:nvPr/>
        </p:nvSpPr>
        <p:spPr>
          <a:xfrm>
            <a:off x="4348843" y="3121752"/>
            <a:ext cx="4591730" cy="228373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뺄셈 기호 13"/>
          <p:cNvSpPr/>
          <p:nvPr/>
        </p:nvSpPr>
        <p:spPr>
          <a:xfrm>
            <a:off x="7891915" y="2791324"/>
            <a:ext cx="68035" cy="93549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뺄셈 기호 14"/>
          <p:cNvSpPr/>
          <p:nvPr/>
        </p:nvSpPr>
        <p:spPr>
          <a:xfrm rot="13444823">
            <a:off x="4944814" y="3080505"/>
            <a:ext cx="318072" cy="205624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뺄셈 기호 15"/>
          <p:cNvSpPr/>
          <p:nvPr/>
        </p:nvSpPr>
        <p:spPr>
          <a:xfrm rot="7776674">
            <a:off x="4941500" y="3225384"/>
            <a:ext cx="293105" cy="205624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도넛 16"/>
          <p:cNvSpPr/>
          <p:nvPr/>
        </p:nvSpPr>
        <p:spPr>
          <a:xfrm>
            <a:off x="5189084" y="3159625"/>
            <a:ext cx="136071" cy="170089"/>
          </a:xfrm>
          <a:prstGeom prst="donut">
            <a:avLst>
              <a:gd name="adj" fmla="val 25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뺄셈 기호 17"/>
          <p:cNvSpPr/>
          <p:nvPr/>
        </p:nvSpPr>
        <p:spPr>
          <a:xfrm>
            <a:off x="5165044" y="2767738"/>
            <a:ext cx="68035" cy="93549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826919" y="4760825"/>
            <a:ext cx="538162" cy="5286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74485"/>
              </p:ext>
            </p:extLst>
          </p:nvPr>
        </p:nvGraphicFramePr>
        <p:xfrm>
          <a:off x="3657736" y="1107396"/>
          <a:ext cx="5247324" cy="1281430"/>
        </p:xfrm>
        <a:graphic>
          <a:graphicData uri="http://schemas.openxmlformats.org/drawingml/2006/table">
            <a:tbl>
              <a:tblPr firstRow="1" bandRow="1"/>
              <a:tblGrid>
                <a:gridCol w="747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5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840">
                <a:tc gridSpan="6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지점명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지점주소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지점전화번호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C-01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서울SHOP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서울 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02-123-1234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C-01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서울SHOP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서울 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02-123-1234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C-01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수원SHOP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수원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031-123-1234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954692"/>
              </p:ext>
            </p:extLst>
          </p:nvPr>
        </p:nvGraphicFramePr>
        <p:xfrm>
          <a:off x="635317" y="2708592"/>
          <a:ext cx="4075746" cy="1025144"/>
        </p:xfrm>
        <a:graphic>
          <a:graphicData uri="http://schemas.openxmlformats.org/drawingml/2006/table">
            <a:tbl>
              <a:tblPr firstRow="1" bandRow="1"/>
              <a:tblGrid>
                <a:gridCol w="86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40">
                <a:tc gridSpan="4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 dirty="0" err="1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</a:t>
                      </a:r>
                      <a:endParaRPr sz="1050" b="1" i="0" u="none" strike="noStrike" dirty="0">
                        <a:solidFill>
                          <a:srgbClr val="FFFFFF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지점명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지점주소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지점전화번호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서울SHOP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서울 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02-123-1234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수원SHOP</a:t>
                      </a:r>
                      <a:endParaRPr sz="1050" b="0" i="0" u="none" strike="noStrik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수원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031-123-1234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08182"/>
              </p:ext>
            </p:extLst>
          </p:nvPr>
        </p:nvGraphicFramePr>
        <p:xfrm>
          <a:off x="9273430" y="2705100"/>
          <a:ext cx="1560194" cy="1025144"/>
        </p:xfrm>
        <a:graphic>
          <a:graphicData uri="http://schemas.openxmlformats.org/drawingml/2006/table">
            <a:tbl>
              <a:tblPr firstRow="1" bandRow="1"/>
              <a:tblGrid>
                <a:gridCol w="780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212">
                <a:tc gridSpan="2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 dirty="0" err="1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매장상품</a:t>
                      </a:r>
                      <a:endParaRPr sz="1050" b="1" i="0" u="none" strike="noStrike" dirty="0">
                        <a:solidFill>
                          <a:srgbClr val="FFFFFF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sz="1050" b="0" i="0" u="none" strike="noStrik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" name="내용 개체 틀 4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17014" y="3895445"/>
            <a:ext cx="4242297" cy="247864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60706" y="3795585"/>
            <a:ext cx="3318793" cy="23972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907506" y="5499011"/>
            <a:ext cx="1905000" cy="876300"/>
          </a:xfrm>
          <a:prstGeom prst="rect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81062" y="5007433"/>
            <a:ext cx="1503533" cy="1185404"/>
          </a:xfrm>
          <a:prstGeom prst="rect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33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7848" y="61864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차정규화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2345716">
            <a:off x="4318567" y="2624817"/>
            <a:ext cx="686026" cy="41388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8428206">
            <a:off x="7402173" y="2626142"/>
            <a:ext cx="686026" cy="41388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99328"/>
              </p:ext>
            </p:extLst>
          </p:nvPr>
        </p:nvGraphicFramePr>
        <p:xfrm>
          <a:off x="3715792" y="1258978"/>
          <a:ext cx="5230992" cy="1025144"/>
        </p:xfrm>
        <a:graphic>
          <a:graphicData uri="http://schemas.openxmlformats.org/drawingml/2006/table">
            <a:tbl>
              <a:tblPr firstRow="1" bandRow="1"/>
              <a:tblGrid>
                <a:gridCol w="762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6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1593">
                <a:tc gridSpan="6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객실번호(FK)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예약일시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예약인원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고객ID(FK)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64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A111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2020.09.16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64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A222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2020.09.16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111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9870"/>
              </p:ext>
            </p:extLst>
          </p:nvPr>
        </p:nvGraphicFramePr>
        <p:xfrm>
          <a:off x="411932" y="2634887"/>
          <a:ext cx="3407952" cy="1025144"/>
        </p:xfrm>
        <a:graphic>
          <a:graphicData uri="http://schemas.openxmlformats.org/drawingml/2006/table">
            <a:tbl>
              <a:tblPr firstRow="1" bandRow="1"/>
              <a:tblGrid>
                <a:gridCol w="76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0211">
                <a:tc gridSpan="4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예약일시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예약인원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고객ID(FK)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A111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2020.09.16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A222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2020.09.16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111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25268"/>
              </p:ext>
            </p:extLst>
          </p:nvPr>
        </p:nvGraphicFramePr>
        <p:xfrm>
          <a:off x="8508954" y="2640556"/>
          <a:ext cx="3077571" cy="1025144"/>
        </p:xfrm>
        <a:graphic>
          <a:graphicData uri="http://schemas.openxmlformats.org/drawingml/2006/table">
            <a:tbl>
              <a:tblPr firstRow="1" bandRow="1"/>
              <a:tblGrid>
                <a:gridCol w="1025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11">
                <a:tc gridSpan="3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 dirty="0" err="1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객실예약결제</a:t>
                      </a:r>
                      <a:endParaRPr sz="1050" b="1" i="0" u="none" strike="noStrike" dirty="0">
                        <a:solidFill>
                          <a:srgbClr val="FFFFFF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객실번호(FK)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A111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222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P2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오른쪽 화살표 14"/>
          <p:cNvSpPr/>
          <p:nvPr/>
        </p:nvSpPr>
        <p:spPr>
          <a:xfrm>
            <a:off x="5086803" y="4568600"/>
            <a:ext cx="833436" cy="7257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06142" y="3912930"/>
            <a:ext cx="5669560" cy="2286514"/>
          </a:xfrm>
          <a:prstGeom prst="rect">
            <a:avLst/>
          </a:prstGeom>
        </p:spPr>
      </p:pic>
      <p:sp>
        <p:nvSpPr>
          <p:cNvPr id="17" name="뺄셈 기호 16"/>
          <p:cNvSpPr/>
          <p:nvPr/>
        </p:nvSpPr>
        <p:spPr>
          <a:xfrm>
            <a:off x="3136446" y="3047546"/>
            <a:ext cx="6051099" cy="25672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뺄셈 기호 17"/>
          <p:cNvSpPr/>
          <p:nvPr/>
        </p:nvSpPr>
        <p:spPr>
          <a:xfrm>
            <a:off x="4071936" y="2708955"/>
            <a:ext cx="68035" cy="93549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뺄셈 기호 18"/>
          <p:cNvSpPr/>
          <p:nvPr/>
        </p:nvSpPr>
        <p:spPr>
          <a:xfrm>
            <a:off x="8113711" y="2708275"/>
            <a:ext cx="68035" cy="93549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0" name="내용 개체 틀 4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51985" y="4224438"/>
            <a:ext cx="4764416" cy="1838581"/>
          </a:xfrm>
          <a:prstGeom prst="rect">
            <a:avLst/>
          </a:prstGeom>
        </p:spPr>
      </p:pic>
      <p:sp>
        <p:nvSpPr>
          <p:cNvPr id="21" name="뺄셈 기호 20"/>
          <p:cNvSpPr/>
          <p:nvPr/>
        </p:nvSpPr>
        <p:spPr>
          <a:xfrm rot="18666026">
            <a:off x="8096909" y="2964344"/>
            <a:ext cx="318072" cy="205624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뺄셈 기호 21"/>
          <p:cNvSpPr/>
          <p:nvPr/>
        </p:nvSpPr>
        <p:spPr>
          <a:xfrm rot="2370653">
            <a:off x="8096229" y="3145684"/>
            <a:ext cx="318072" cy="205624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도넛 22"/>
          <p:cNvSpPr/>
          <p:nvPr/>
        </p:nvSpPr>
        <p:spPr>
          <a:xfrm>
            <a:off x="7995330" y="3111499"/>
            <a:ext cx="136071" cy="170089"/>
          </a:xfrm>
          <a:prstGeom prst="donut">
            <a:avLst>
              <a:gd name="adj" fmla="val 2500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26406" y="4046448"/>
            <a:ext cx="1833562" cy="2062162"/>
          </a:xfrm>
          <a:prstGeom prst="rect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41532" y="4067690"/>
            <a:ext cx="3434170" cy="830131"/>
          </a:xfrm>
          <a:prstGeom prst="rect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26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2345716">
            <a:off x="4318567" y="2510517"/>
            <a:ext cx="686026" cy="41388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8428206">
            <a:off x="7402173" y="2511842"/>
            <a:ext cx="686026" cy="41388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513193"/>
              </p:ext>
            </p:extLst>
          </p:nvPr>
        </p:nvGraphicFramePr>
        <p:xfrm>
          <a:off x="411930" y="2634887"/>
          <a:ext cx="3749916" cy="1025144"/>
        </p:xfrm>
        <a:graphic>
          <a:graphicData uri="http://schemas.openxmlformats.org/drawingml/2006/table">
            <a:tbl>
              <a:tblPr firstRow="1" bandRow="1"/>
              <a:tblGrid>
                <a:gridCol w="87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4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0211">
                <a:tc gridSpan="4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 dirty="0" err="1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sz="1050" b="1" i="0" u="none" strike="noStrike" dirty="0">
                        <a:solidFill>
                          <a:srgbClr val="FFFFFF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예약일시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예약인원</a:t>
                      </a:r>
                      <a:endParaRPr sz="1050" b="0" i="0" u="none" strike="noStrik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고객ID</a:t>
                      </a:r>
                      <a:r>
                        <a:rPr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(FK)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A300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2020.09.16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A301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2020.09.17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73190"/>
              </p:ext>
            </p:extLst>
          </p:nvPr>
        </p:nvGraphicFramePr>
        <p:xfrm>
          <a:off x="8867698" y="2634887"/>
          <a:ext cx="2828107" cy="1025144"/>
        </p:xfrm>
        <a:graphic>
          <a:graphicData uri="http://schemas.openxmlformats.org/drawingml/2006/table">
            <a:tbl>
              <a:tblPr firstRow="1" bandRow="1"/>
              <a:tblGrid>
                <a:gridCol w="776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11">
                <a:tc gridSpan="3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 dirty="0" err="1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프로그램예약결제</a:t>
                      </a:r>
                      <a:endParaRPr sz="1050" b="1" i="0" u="none" strike="noStrike" dirty="0">
                        <a:solidFill>
                          <a:srgbClr val="FFFFFF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A300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PRO_999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P3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A301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PRO_1000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P4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오른쪽 화살표 13"/>
          <p:cNvSpPr/>
          <p:nvPr/>
        </p:nvSpPr>
        <p:spPr>
          <a:xfrm>
            <a:off x="5324929" y="4716011"/>
            <a:ext cx="833436" cy="7257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뺄셈 기호 14"/>
          <p:cNvSpPr/>
          <p:nvPr/>
        </p:nvSpPr>
        <p:spPr>
          <a:xfrm>
            <a:off x="3410766" y="3047546"/>
            <a:ext cx="6051099" cy="25672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40810"/>
              </p:ext>
            </p:extLst>
          </p:nvPr>
        </p:nvGraphicFramePr>
        <p:xfrm>
          <a:off x="3503184" y="1338161"/>
          <a:ext cx="5185632" cy="1025144"/>
        </p:xfrm>
        <a:graphic>
          <a:graphicData uri="http://schemas.openxmlformats.org/drawingml/2006/table">
            <a:tbl>
              <a:tblPr firstRow="1" bandRow="1"/>
              <a:tblGrid>
                <a:gridCol w="754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80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211">
                <a:tc gridSpan="6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1" i="0" u="none" strike="noStrike" dirty="0" err="1">
                          <a:solidFill>
                            <a:srgbClr val="FFFFF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  <a:endParaRPr sz="1050" b="1" i="0" u="none" strike="noStrike" dirty="0">
                        <a:solidFill>
                          <a:srgbClr val="FFFFFF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sz="1050" b="0" i="0" u="none" strike="noStrike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예약일시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예약인원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고객ID(FK)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P3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PRO_999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A300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2020.09.16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11"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P4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PRO_1000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A301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2020.09.17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201</a:t>
                      </a:r>
                    </a:p>
                  </a:txBody>
                  <a:tcPr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뺄셈 기호 16"/>
          <p:cNvSpPr/>
          <p:nvPr/>
        </p:nvSpPr>
        <p:spPr>
          <a:xfrm>
            <a:off x="4346256" y="2720295"/>
            <a:ext cx="68035" cy="93549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뺄셈 기호 17"/>
          <p:cNvSpPr/>
          <p:nvPr/>
        </p:nvSpPr>
        <p:spPr>
          <a:xfrm>
            <a:off x="8484416" y="2713944"/>
            <a:ext cx="68035" cy="935491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9" name="내용 개체 틀 4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43795" y="4275349"/>
            <a:ext cx="4810972" cy="18388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8456" y="3961460"/>
            <a:ext cx="5605603" cy="2323211"/>
          </a:xfrm>
          <a:prstGeom prst="rect">
            <a:avLst/>
          </a:prstGeom>
        </p:spPr>
      </p:pic>
      <p:sp>
        <p:nvSpPr>
          <p:cNvPr id="21" name="뺄셈 기호 20"/>
          <p:cNvSpPr/>
          <p:nvPr/>
        </p:nvSpPr>
        <p:spPr>
          <a:xfrm rot="18666026">
            <a:off x="8423617" y="3016731"/>
            <a:ext cx="318072" cy="205624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뺄셈 기호 21"/>
          <p:cNvSpPr/>
          <p:nvPr/>
        </p:nvSpPr>
        <p:spPr>
          <a:xfrm rot="2370653">
            <a:off x="8437223" y="3145684"/>
            <a:ext cx="318072" cy="205624"/>
          </a:xfrm>
          <a:prstGeom prst="mathMinus">
            <a:avLst>
              <a:gd name="adj1" fmla="val 2352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도넛 22"/>
          <p:cNvSpPr/>
          <p:nvPr/>
        </p:nvSpPr>
        <p:spPr>
          <a:xfrm>
            <a:off x="8369662" y="3101974"/>
            <a:ext cx="136071" cy="170089"/>
          </a:xfrm>
          <a:prstGeom prst="donut">
            <a:avLst>
              <a:gd name="adj" fmla="val 25000"/>
            </a:avLst>
          </a:prstGeom>
          <a:solidFill>
            <a:srgbClr val="4A44A8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59781" y="4279810"/>
            <a:ext cx="1562100" cy="1747839"/>
          </a:xfrm>
          <a:prstGeom prst="rect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43410" y="4192493"/>
            <a:ext cx="3603819" cy="888076"/>
          </a:xfrm>
          <a:prstGeom prst="rect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67848" y="61864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차정규화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1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4328700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주요기능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8014" y="1251541"/>
            <a:ext cx="6835974" cy="527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BcryptPasswordEncoder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사용한 암호화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HandlerInterceptorAdapter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활용한 </a:t>
            </a:r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endParaRPr lang="en-US" altLang="ko-KR" sz="24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Validation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이용한 유효성 검사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Socket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 실시간 데이터 교환 </a:t>
            </a:r>
            <a:endParaRPr lang="en-US" altLang="ko-KR" sz="24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Ajax</a:t>
            </a:r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사용한 </a:t>
            </a:r>
            <a:r>
              <a:rPr lang="ko-KR" altLang="en-US" sz="24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비동기식</a:t>
            </a:r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페이지 전환</a:t>
            </a:r>
            <a:endParaRPr lang="en-US" altLang="ko-KR" sz="24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Email</a:t>
            </a:r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SMS</a:t>
            </a:r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활용한 인증서비스</a:t>
            </a:r>
            <a:endParaRPr lang="en-US" altLang="ko-KR" sz="24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구글차트를</a:t>
            </a:r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데이터의 시각화</a:t>
            </a:r>
            <a:endParaRPr lang="en-US" altLang="ko-KR" sz="24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700" y="4151466"/>
            <a:ext cx="2182942" cy="2008306"/>
          </a:xfrm>
          <a:prstGeom prst="rect">
            <a:avLst/>
          </a:prstGeom>
        </p:spPr>
      </p:pic>
      <p:pic>
        <p:nvPicPr>
          <p:cNvPr id="1048" name="Picture 24" descr="Isometric cyber securit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3" t="11220" r="9395" b="10194"/>
          <a:stretch/>
        </p:blipFill>
        <p:spPr bwMode="auto">
          <a:xfrm>
            <a:off x="8232426" y="2739602"/>
            <a:ext cx="2076337" cy="20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ealtime designs, themes, templates and downloadable graphic elements on  Dribbbl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r="8950"/>
          <a:stretch/>
        </p:blipFill>
        <p:spPr bwMode="auto">
          <a:xfrm>
            <a:off x="9912552" y="1290744"/>
            <a:ext cx="2169090" cy="197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0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22670" y="61864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논리설계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ERD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4" y="1247404"/>
            <a:ext cx="11813628" cy="499941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4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1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574121"/>
              </p:ext>
            </p:extLst>
          </p:nvPr>
        </p:nvGraphicFramePr>
        <p:xfrm>
          <a:off x="266111" y="1214355"/>
          <a:ext cx="11814811" cy="50496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5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802">
                  <a:extLst>
                    <a:ext uri="{9D8B030D-6E8A-4147-A177-3AD203B41FA5}">
                      <a16:colId xmlns:a16="http://schemas.microsoft.com/office/drawing/2014/main" val="4033740876"/>
                    </a:ext>
                  </a:extLst>
                </a:gridCol>
                <a:gridCol w="1476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6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65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02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2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8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DEPARTMENT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DEPT_NO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DETP_NAME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부서이름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DEPT_ADDR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부서주소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DEPT_PD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부서전화번호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2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2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8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EMPLOYEE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EMP_NO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직원번호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EMP_ID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EMP_PW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</a:t>
                      </a: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PW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64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EMP_NAME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사람이름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EMP_ADDR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EMP_BIRTH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0" dirty="0">
                        <a:solidFill>
                          <a:schemeClr val="dk1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TIMPSTAMP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 b="1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31300668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EMP_ACCOUNT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은행계좌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계좌번호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15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61410937"/>
                  </a:ext>
                </a:extLst>
              </a:tr>
              <a:tr h="23075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EMP_CONTRACT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계약기간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9878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66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2841450"/>
              </p:ext>
            </p:extLst>
          </p:nvPr>
        </p:nvGraphicFramePr>
        <p:xfrm>
          <a:off x="265360" y="1209040"/>
          <a:ext cx="1181556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63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160">
                  <a:extLst>
                    <a:ext uri="{9D8B030D-6E8A-4147-A177-3AD203B41FA5}">
                      <a16:colId xmlns:a16="http://schemas.microsoft.com/office/drawing/2014/main" val="291693010"/>
                    </a:ext>
                  </a:extLst>
                </a:gridCol>
                <a:gridCol w="229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033">
                  <a:extLst>
                    <a:ext uri="{9D8B030D-6E8A-4147-A177-3AD203B41FA5}">
                      <a16:colId xmlns:a16="http://schemas.microsoft.com/office/drawing/2014/main" val="1979331289"/>
                    </a:ext>
                  </a:extLst>
                </a:gridCol>
                <a:gridCol w="1476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6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65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65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EMP_TYPE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고용형태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유형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EMP_SAL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 dirty="0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급여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INDENTITY_CARD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신분증사본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ACADEMIC_ABILITY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학력증명서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CAREER_DATA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경력증명서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COPY_BANKBOOK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1"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통장사본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69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직원체용공고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69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EMP_NOTICE</a:t>
                      </a:r>
                      <a:endParaRPr lang="en-US" alt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69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 b="1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69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ENOTICE_NO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공고번호</a:t>
                      </a:r>
                      <a:endParaRPr lang="ko-KR" altLang="en-US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b="0" dirty="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PK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20887179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DEPT_NO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 dirty="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71770430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ENOTICE_TERM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모집기간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81860718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ENOTICE_NAME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특정이름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7033747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ENOTICE_CONTENT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공고상세내용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58635115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ENOTICE_DATE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공고일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365903693"/>
                  </a:ext>
                </a:extLst>
              </a:tr>
              <a:tr h="2263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FPASS_DATE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서류전형합격자발표일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868478174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INTERVIEW_DATE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면접일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802092560"/>
                  </a:ext>
                </a:extLst>
              </a:tr>
              <a:tr h="22352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INTERVIEW_ADDR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면접장소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1066692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9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0698612"/>
              </p:ext>
            </p:extLst>
          </p:nvPr>
        </p:nvGraphicFramePr>
        <p:xfrm>
          <a:off x="268014" y="1242158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02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JOIN_DATE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입사예정일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직원채용면접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EMP_INTERVIEW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INTERVIEW_NO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DETP_NO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ACCEPT_NO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931465902"/>
                  </a:ext>
                </a:extLst>
              </a:tr>
              <a:tr h="2702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PAPER_SCORE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서류점수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520862496"/>
                  </a:ext>
                </a:extLst>
              </a:tr>
              <a:tr h="2702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INTERVIEW_SCORE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면접점수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64716658"/>
                  </a:ext>
                </a:extLst>
              </a:tr>
              <a:tr h="2702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EXAM_GUIDE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심사기준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유형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81401239"/>
                  </a:ext>
                </a:extLst>
              </a:tr>
              <a:tr h="2702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TOT_SCORE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188935"/>
                  </a:ext>
                </a:extLst>
              </a:tr>
              <a:tr h="26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932407102"/>
                  </a:ext>
                </a:extLst>
              </a:tr>
              <a:tr h="26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APPLICANTS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4548911"/>
                  </a:ext>
                </a:extLst>
              </a:tr>
              <a:tr h="26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22751649"/>
                  </a:ext>
                </a:extLst>
              </a:tr>
              <a:tr h="2702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ACCEPT_NO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접수번호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28565079"/>
                  </a:ext>
                </a:extLst>
              </a:tr>
              <a:tr h="2702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APPLICANT_ID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92291154"/>
                  </a:ext>
                </a:extLst>
              </a:tr>
              <a:tr h="2702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APPLICANT_PW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</a:t>
                      </a: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PW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64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00508423"/>
                  </a:ext>
                </a:extLst>
              </a:tr>
              <a:tr h="27024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사람이름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83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1491633"/>
              </p:ext>
            </p:extLst>
          </p:nvPr>
        </p:nvGraphicFramePr>
        <p:xfrm>
          <a:off x="268014" y="1242158"/>
          <a:ext cx="11812905" cy="5133879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254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131">
                  <a:extLst>
                    <a:ext uri="{9D8B030D-6E8A-4147-A177-3AD203B41FA5}">
                      <a16:colId xmlns:a16="http://schemas.microsoft.com/office/drawing/2014/main" val="712181431"/>
                    </a:ext>
                  </a:extLst>
                </a:gridCol>
                <a:gridCol w="129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053">
                  <a:extLst>
                    <a:ext uri="{9D8B030D-6E8A-4147-A177-3AD203B41FA5}">
                      <a16:colId xmlns:a16="http://schemas.microsoft.com/office/drawing/2014/main" val="1905647389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APPLICANT_ENAME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영문이름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사람이름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APPLICANT_BIRTH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TIMPSTAMP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APPLICANT_ADDR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APPLICANT_PH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931465902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APPLICANT_EMAIL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520862496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APPLICANT_CONTENT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지원자상세내용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64716658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PI_AGREE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개인정보제공 및 활동동의 여부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solidFill>
                          <a:schemeClr val="dk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01239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932407102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BUY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4548911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22751649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BUY_NO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VARCHAR2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28565079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BUY_DATE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구매일자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92291154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BUY_COUNT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구매수량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00508423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DELIVERY_TY[E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배송유형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유형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3094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523668"/>
              </p:ext>
            </p:extLst>
          </p:nvPr>
        </p:nvGraphicFramePr>
        <p:xfrm>
          <a:off x="268014" y="1242159"/>
          <a:ext cx="11812905" cy="4950672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121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구매결제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932407102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BUY_PAY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4548911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22751649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BUY_NO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구매번호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28565079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PAY_NO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291154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협력업체상품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00508423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COMPANY_GOODS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239143192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COUPON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COUPON_NO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121604849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COUPON_NAME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쿠폰이름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92584105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DISCOUNT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할인금액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89889723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COUPON_START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쿠폰개시일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99626614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19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789210"/>
              </p:ext>
            </p:extLst>
          </p:nvPr>
        </p:nvGraphicFramePr>
        <p:xfrm>
          <a:off x="268014" y="1242159"/>
          <a:ext cx="11812905" cy="4950672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COUPON_END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쿠폰만료일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22751649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65079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92291154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DELIBERY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00508423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9143192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DELIBERY_NO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DELIVERY_DATE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배송접수날짜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DELIVERY_ADDR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배송주소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RECEIVER_NAME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수취인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BUY_NO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EMP_TRAINING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121604849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92584105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TRAINING_NO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직원교육등록번호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89889723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DEPT_NO</a:t>
                      </a:r>
                      <a:endParaRPr lang="en-US" alt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PK,FK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996266148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CURRICULUM_NAME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커리큘럼명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4668767"/>
                  </a:ext>
                </a:extLst>
              </a:tr>
              <a:tr h="29121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TRAINING_TERM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50423336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804095"/>
              </p:ext>
            </p:extLst>
          </p:nvPr>
        </p:nvGraphicFramePr>
        <p:xfrm>
          <a:off x="268014" y="1242159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TRAINEE_MAXNUM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수용인원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22751649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NECESSITY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선필여부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65079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협력업체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92291154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00508423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9143192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GCOMPANY_ID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</a:t>
                      </a: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GCOMPANY_PW</a:t>
                      </a:r>
                      <a:endParaRPr lang="en-US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사업자PW</a:t>
                      </a:r>
                      <a:endParaRPr lang="en-US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64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사업체명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특정이름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PARTNER_NAME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담당자명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사람이름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GCOMPANY_PH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사업체전화번호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GCOMPANY_ADDR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사업체주소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GCOMPANY_EMAIL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사업체이메일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121604849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92584105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89889723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GOODS_TYPE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상품분류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99626614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2496404"/>
              </p:ext>
            </p:extLst>
          </p:nvPr>
        </p:nvGraphicFramePr>
        <p:xfrm>
          <a:off x="268014" y="1242159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GOODS_CATEGORY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22751649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상품명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28565079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GOODS_PRICE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상품가격</a:t>
                      </a:r>
                      <a:endParaRPr lang="ko-KR" altLang="en-US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92291154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GOODS_IMAGE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상품사진</a:t>
                      </a:r>
                      <a:endParaRPr lang="ko-KR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00508423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GOODS_CONTENT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상품상세설명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239143192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GOODS_QTY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재고량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매장상품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SHOP_GOODS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IPGO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121604849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92584105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IPGO_NO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입고번호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89889723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PK.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99626614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7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05572"/>
              </p:ext>
            </p:extLst>
          </p:nvPr>
        </p:nvGraphicFramePr>
        <p:xfrm>
          <a:off x="268014" y="1242159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22751649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IPGO_QTY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입고수량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28565079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CHECK_OK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검수여부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92291154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CHECK_DATE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검수날짜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700508423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IPGO_DATE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입고일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143192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GOODS_ORDER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ORDER_NO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ORDER_DATE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발주일자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ORDER_QTY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발주수량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GCOMPANY_NO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사업자번호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26192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상품위시리스트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GOODS_WISH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121604849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92584105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31738277"/>
                  </a:ext>
                </a:extLst>
              </a:tr>
              <a:tr h="25509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GOODS_ID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00046641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70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" y="1815839"/>
            <a:ext cx="12192000" cy="337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375" y="107730"/>
            <a:ext cx="3698505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6.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개발방법론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오각형 2"/>
          <p:cNvSpPr/>
          <p:nvPr/>
        </p:nvSpPr>
        <p:spPr>
          <a:xfrm>
            <a:off x="268014" y="1474315"/>
            <a:ext cx="2195786" cy="777944"/>
          </a:xfrm>
          <a:prstGeom prst="homePlate">
            <a:avLst/>
          </a:prstGeom>
          <a:solidFill>
            <a:srgbClr val="4A44A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현행시스템</a:t>
            </a:r>
            <a:r>
              <a:rPr lang="ko-KR" altLang="en-US" sz="1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분석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2199288" y="1461876"/>
            <a:ext cx="2551125" cy="787096"/>
          </a:xfrm>
          <a:prstGeom prst="chevron">
            <a:avLst/>
          </a:prstGeom>
          <a:solidFill>
            <a:srgbClr val="4A44A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업무 분석</a:t>
            </a:r>
            <a:endParaRPr lang="ko-KR" altLang="en-US" sz="16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4542013" y="1461615"/>
            <a:ext cx="2565549" cy="787096"/>
          </a:xfrm>
          <a:prstGeom prst="chevron">
            <a:avLst/>
          </a:prstGeom>
          <a:solidFill>
            <a:srgbClr val="4A44A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en-US" altLang="ko-KR" sz="16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업무 설계</a:t>
            </a:r>
            <a:endParaRPr lang="ko-KR" altLang="en-US" sz="16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6899163" y="1452761"/>
            <a:ext cx="2551123" cy="787096"/>
          </a:xfrm>
          <a:prstGeom prst="chevron">
            <a:avLst/>
          </a:prstGeom>
          <a:solidFill>
            <a:srgbClr val="4A44A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업무 개발</a:t>
            </a:r>
            <a:endParaRPr lang="ko-KR" altLang="en-US" sz="16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9256314" y="1440061"/>
            <a:ext cx="2551122" cy="787096"/>
          </a:xfrm>
          <a:prstGeom prst="chevron">
            <a:avLst/>
          </a:prstGeom>
          <a:solidFill>
            <a:srgbClr val="4A44A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6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업무 이행</a:t>
            </a:r>
            <a:endParaRPr lang="ko-KR" altLang="en-US" sz="16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8014" y="2705100"/>
            <a:ext cx="1931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현행시스템</a:t>
            </a: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지원기능분석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시스템에 대한 </a:t>
            </a:r>
            <a: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요구사항 분석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개발범위확정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개발계획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56313" y="2700689"/>
            <a:ext cx="216558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시범운영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시범운영 결과보고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교육실시 및 시범운영 실시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완료 보고서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94913" y="2700689"/>
            <a:ext cx="193127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목표기능</a:t>
            </a: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요구사항 분석 및 정의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개발환경 구성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기능의 상세 </a:t>
            </a:r>
            <a: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요구사항 분석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개발범위의</a:t>
            </a: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상세합의</a:t>
            </a: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도출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94086" y="2700689"/>
            <a:ext cx="20151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목표기능</a:t>
            </a: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모델링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목표기능</a:t>
            </a: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기능설계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개발목표업무에 대한 </a:t>
            </a: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기능모델링</a:t>
            </a: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</a:t>
            </a: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기술설계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ERD, DB Schema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07561" y="2700689"/>
            <a:ext cx="214875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코딩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단위 통합 </a:t>
            </a: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인수테스트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전환단위</a:t>
            </a:r>
            <a: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테스트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통합테스트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성능테스트</a:t>
            </a:r>
            <a:endParaRPr lang="en-US" altLang="ko-KR" sz="14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테스트 결과 보고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83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519515"/>
              </p:ext>
            </p:extLst>
          </p:nvPr>
        </p:nvGraphicFramePr>
        <p:xfrm>
          <a:off x="268014" y="1261241"/>
          <a:ext cx="11812905" cy="4931594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2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</a:t>
                      </a: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30332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MANAGEMENT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30332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30332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EQUIP_NO</a:t>
                      </a:r>
                      <a:endParaRPr lang="en-US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비품관리번호</a:t>
                      </a:r>
                      <a:endParaRPr lang="ko-KR" altLang="en-US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EQUIP_NAME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비품명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EQUIP_QTY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재고량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EORDER_DATE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발주요청일자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EORDER_QRY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발주요청수량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CLEAN_BED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침구류세탁여부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STR_OK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살균여부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CHANGE_BED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침구류교체여부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CHANGE_AMN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아메니티교체여부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CHECK_TEMP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온도체크여부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121604849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CLEAN_ROOM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청소여부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92584105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CHECK_EQUIP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비품체크여부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31738277"/>
                  </a:ext>
                </a:extLst>
              </a:tr>
              <a:tr h="31144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CHECK_DATE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점검일시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00046641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7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209536"/>
              </p:ext>
            </p:extLst>
          </p:nvPr>
        </p:nvGraphicFramePr>
        <p:xfrm>
          <a:off x="268014" y="1242155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MEMBER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고객ID</a:t>
                      </a:r>
                      <a:endParaRPr lang="en-US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USER_PW</a:t>
                      </a:r>
                      <a:endParaRPr 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고객PW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64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USER_NAME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사람이름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USER_PH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USER_EMAIL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이메일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USER_ADDR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USER_GENDER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성별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유형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USER_AGE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나이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USER_BIRTH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생년월일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315706818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PAYMENT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43901388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99376618"/>
                  </a:ext>
                </a:extLst>
              </a:tr>
              <a:tr h="2686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PAY_NO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1170654"/>
                  </a:ext>
                </a:extLst>
              </a:tr>
              <a:tr h="27583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PAY_DATE</a:t>
                      </a:r>
                      <a:endParaRPr 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결제일</a:t>
                      </a:r>
                      <a:endParaRPr 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177381829"/>
                  </a:ext>
                </a:extLst>
              </a:tr>
              <a:tr h="2686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PAY_OPTION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결제수단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옵션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150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73211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7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7667083"/>
              </p:ext>
            </p:extLst>
          </p:nvPr>
        </p:nvGraphicFramePr>
        <p:xfrm>
          <a:off x="268014" y="1242147"/>
          <a:ext cx="11812905" cy="495068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TOTAL_PAY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결제총액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COUPON_NO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쿠폰번호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PROGRAM_NO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PROGERAM_CATEGORY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프로그램카테고리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프로그램명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특정이름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MAX_COUNT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최대수강인원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PROGRAM_CONTENT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프로그램설명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PROGRAM_IMAGE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프로그램사진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PROGRAM_ADDR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프로그램주소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PROGRAM_PRICE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프로그램이용요금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315706818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P_OPTION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추가옵션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옵션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150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43901388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P_OPTION_PRICE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추가이용요금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99376618"/>
                  </a:ext>
                </a:extLst>
              </a:tr>
              <a:tr h="3094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TEACHER_NO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강사번호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117065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218440"/>
              </p:ext>
            </p:extLst>
          </p:nvPr>
        </p:nvGraphicFramePr>
        <p:xfrm>
          <a:off x="268014" y="1242146"/>
          <a:ext cx="11812905" cy="4950689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93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프로그램장바구니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PROGRAM_BASKET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</a:t>
                      </a: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PK,FK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849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프로그램예약결제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PROGRAM_RESERVATION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RS_NO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PAY_NO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28493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평가점수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PROGRAM_SCORE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866666745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031358360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ASSES_NO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평가번호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461215103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PROGRAM_NO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8764785"/>
                  </a:ext>
                </a:extLst>
              </a:tr>
              <a:tr h="2925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CUSTOM_SCORE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고객평가점수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9192438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85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339136"/>
              </p:ext>
            </p:extLst>
          </p:nvPr>
        </p:nvGraphicFramePr>
        <p:xfrm>
          <a:off x="268014" y="1242146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프로그램위시리스트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PROGRAM_WISH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고객ID</a:t>
                      </a:r>
                      <a:endParaRPr lang="en-US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RENTAL_COMPANY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6794010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76267131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RENTAL_ID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임대업체ID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RENTAL_PW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임대업체PW</a:t>
                      </a:r>
                      <a:endParaRPr lang="en-US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비밀번호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64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업체명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LICENSEE_NO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사업자등록번호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LICENSEE_TYPE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사업형태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LICENSEE_AREA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사업분야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866666745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LICENSEE_CEO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대표자명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사람이름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031358360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RENTAL_PH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461215103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PRENTAL_NAME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담당자명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사람이름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876478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9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202984"/>
              </p:ext>
            </p:extLst>
          </p:nvPr>
        </p:nvGraphicFramePr>
        <p:xfrm>
          <a:off x="268014" y="1242146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PRENTAL_PH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담당자연락처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임대계약서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RENTAL_CONTRACT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CONTRACT_NO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DOCUMENT_NO</a:t>
                      </a:r>
                      <a:endParaRPr 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RENTAL_TYPE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임대종류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분류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6794010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RENTAL_TERM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임대기간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276267131"/>
                  </a:ext>
                </a:extLst>
              </a:tr>
              <a:tr h="2513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RENTAL_PAY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임차료납부일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RENTAL_PURPOSE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임대목적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RENTAL_DATA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자료보관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RENTAL_ACCOUNT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임차료납입계좌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계좌번호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RENTAL_DEADLINE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입차료납입기한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임대업체번호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임대심사표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84972072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RENTAL_SCORE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490530006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442197314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RSCORE_NO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심사번호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36335981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8241114"/>
              </p:ext>
            </p:extLst>
          </p:nvPr>
        </p:nvGraphicFramePr>
        <p:xfrm>
          <a:off x="268014" y="1242146"/>
          <a:ext cx="11812905" cy="4950689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FAC_SCORE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업체점수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PLAN_SCORE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계획서점수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CAP_SCORE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자본점수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DEPT_NO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허가요청서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RENTDOC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6794010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DOCUMENT_NO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276267131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RENT_REASON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임대희망사유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608036363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RENT_PLAN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임대계획서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474406625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SALES_PLAN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매출계획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DISPLAY_PLAN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매장연출계획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HR_PLAN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인력사용계획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SUBMIT_DATE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제출일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RI_AGREE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임대약관동의여부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FAC_PLEDGE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시설관리서약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9121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DEPT_NO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부서번호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8497207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60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234224"/>
              </p:ext>
            </p:extLst>
          </p:nvPr>
        </p:nvGraphicFramePr>
        <p:xfrm>
          <a:off x="268014" y="1242147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</a:t>
                      </a: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RESERVATION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RS_NO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RS_DATE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예약일시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RS_CONTENT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남기실말씀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RS_PH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비상연락처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연락처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6794010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RS_COUNT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예약인원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276267131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USER_ID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고객ID</a:t>
                      </a:r>
                      <a:endParaRPr lang="en-US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아이디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36363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474406625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ROOM_NAME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객실명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ROOM_PRICE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객실이용요금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709502628"/>
                  </a:ext>
                </a:extLst>
              </a:tr>
              <a:tr h="26088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ROOM_IMAGE</a:t>
                      </a:r>
                      <a:endParaRPr lang="en-US" altLang="ko-KR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객실사진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파일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355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505133830"/>
                  </a:ext>
                </a:extLst>
              </a:tr>
              <a:tr h="26088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ROOM_CONTENT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객실설명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584972072"/>
                  </a:ext>
                </a:extLst>
              </a:tr>
              <a:tr h="26088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RMAX_COUNT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객실최대인원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373261302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8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24856"/>
              </p:ext>
            </p:extLst>
          </p:nvPr>
        </p:nvGraphicFramePr>
        <p:xfrm>
          <a:off x="268014" y="1242147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RCHECK_IN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실체크인시간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RCHECK_OUT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실체크아웃시간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시간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R_OPTION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추가옵션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옵션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lang="en-US" alt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150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R_OPTION_PRICE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추가이용요금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숫자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NUMBER</a:t>
                      </a:r>
                      <a:endParaRPr 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객실관리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ROOM_MANAGEMENT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6794010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276267131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EQUIP_NO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비품관리번호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36363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객실예약결제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474406625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ROOM_RESERVATION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341137088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0942695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RS_NO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예약번호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62628968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ROOM_NO</a:t>
                      </a:r>
                      <a:endParaRPr 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객실번호</a:t>
                      </a:r>
                      <a:endParaRPr 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47771797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PAY_NO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결제번호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26147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SCHEDULE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  <a:tr h="2684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0029161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94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7972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32275" y="6192837"/>
            <a:ext cx="2149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t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erolina" panose="02000500000000000000" pitchFamily="2" charset="0"/>
              </a:rPr>
              <a:t>he Palace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Cherolina" panose="02000500000000000000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376" y="107730"/>
            <a:ext cx="2842054" cy="765096"/>
          </a:xfrm>
          <a:prstGeom prst="roundRect">
            <a:avLst/>
          </a:prstGeom>
          <a:gradFill flip="none" rotWithShape="1">
            <a:gsLst>
              <a:gs pos="0">
                <a:srgbClr val="8C87CF"/>
              </a:gs>
              <a:gs pos="20000">
                <a:srgbClr val="C3C1E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7401465"/>
              </p:ext>
            </p:extLst>
          </p:nvPr>
        </p:nvGraphicFramePr>
        <p:xfrm>
          <a:off x="268014" y="1242147"/>
          <a:ext cx="11812905" cy="508161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3733793782"/>
                    </a:ext>
                  </a:extLst>
                </a:gridCol>
                <a:gridCol w="1751925">
                  <a:extLst>
                    <a:ext uri="{9D8B030D-6E8A-4147-A177-3AD203B41FA5}">
                      <a16:colId xmlns:a16="http://schemas.microsoft.com/office/drawing/2014/main" val="2181069689"/>
                    </a:ext>
                  </a:extLst>
                </a:gridCol>
                <a:gridCol w="103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SCHEDULE_NO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스케줄번호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136615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SPOT_NO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642828052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CONTRACT_NO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임대계약번호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5420378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DOCUMENT_NO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서류번호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PK, 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603013227"/>
                  </a:ext>
                </a:extLst>
              </a:tr>
              <a:tr h="2734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USING_DATE</a:t>
                      </a:r>
                      <a:endParaRPr lang="en-US" altLang="ko-KR" sz="1200" b="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사용일</a:t>
                      </a:r>
                      <a:endParaRPr lang="ko-KR" altLang="en-US" sz="1200" b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날짜</a:t>
                      </a:r>
                      <a:endParaRPr lang="ko-KR" altLang="en-US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TIMESTAMP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7630832"/>
                  </a:ext>
                </a:extLst>
              </a:tr>
              <a:tr h="2734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USING_TIME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사용시간</a:t>
                      </a:r>
                      <a:endParaRPr lang="ko-KR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890093279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PROGRAM_NO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프로그램번호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242255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매장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4126794010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276267131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608036363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SHOP_NO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474406625"/>
                  </a:ext>
                </a:extLst>
              </a:tr>
              <a:tr h="2734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SHOP_NAME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특정이름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341137088"/>
                  </a:ext>
                </a:extLst>
              </a:tr>
              <a:tr h="2734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SHOP_PH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지점전화번호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430942695"/>
                  </a:ext>
                </a:extLst>
              </a:tr>
              <a:tr h="27344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SHOP_ADDR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지점주소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628968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엔티티타입명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</a:t>
                      </a:r>
                    </a:p>
                  </a:txBody>
                  <a:tcPr marL="0" marR="0" marT="36000" marB="3600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347771797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테이블명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SPOT</a:t>
                      </a:r>
                      <a:endParaRPr lang="en-US" altLang="ko-KR" sz="120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12207339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컬럼명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속성명</a:t>
                      </a:r>
                      <a:endParaRPr lang="ko-KR" sz="1200" b="1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도메인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타입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길이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NULL </a:t>
                      </a: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KEY</a:t>
                      </a:r>
                      <a:endParaRPr lang="ko-KR" sz="1200" b="1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135744153"/>
                  </a:ext>
                </a:extLst>
              </a:tr>
              <a:tr h="26631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SPOT_NO</a:t>
                      </a:r>
                      <a:endParaRPr lang="en-US" altLang="ko-KR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공간번호</a:t>
                      </a:r>
                      <a:endParaRPr lang="ko-KR" altLang="en-US" sz="120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번호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VARCHAR2</a:t>
                      </a:r>
                      <a:endParaRPr kumimoji="0" lang="en-US" altLang="ko-KR" sz="1200" b="1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200" u="none" strike="noStrike" kern="1200" cap="none" spc="0" normalizeH="0" baseline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 NULL</a:t>
                      </a:r>
                      <a:endParaRPr kumimoji="0" lang="en-US" altLang="ko-KR" sz="1200" b="0" i="0" u="none" strike="noStrike" kern="1200" cap="none" spc="0" normalizeH="0" baseline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PK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280470922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26678" y="6186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테이블정의서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8014" y="-111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12.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물리설계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0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</TotalTime>
  <Words>12512</Words>
  <Application>Microsoft Office PowerPoint</Application>
  <PresentationFormat>와이드스크린</PresentationFormat>
  <Paragraphs>5959</Paragraphs>
  <Slides>125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4" baseType="lpstr">
      <vt:lpstr>맑은 고딕</vt:lpstr>
      <vt:lpstr>에스코어 드림 3 Light</vt:lpstr>
      <vt:lpstr>에스코어 드림 4 Regular</vt:lpstr>
      <vt:lpstr>에스코어 드림 5 Medium</vt:lpstr>
      <vt:lpstr>에스코어 드림 6 Bold</vt:lpstr>
      <vt:lpstr>-윤고딕330</vt:lpstr>
      <vt:lpstr>Arial</vt:lpstr>
      <vt:lpstr>Cherolina</vt:lpstr>
      <vt:lpstr>Office 테마</vt:lpstr>
      <vt:lpstr>The Palace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Palace</dc:title>
  <dc:creator>Windows 사용자</dc:creator>
  <cp:lastModifiedBy>Windows 사용자</cp:lastModifiedBy>
  <cp:revision>276</cp:revision>
  <dcterms:created xsi:type="dcterms:W3CDTF">2020-09-15T07:01:33Z</dcterms:created>
  <dcterms:modified xsi:type="dcterms:W3CDTF">2020-10-23T09:00:41Z</dcterms:modified>
</cp:coreProperties>
</file>